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72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74" r:id="rId15"/>
    <p:sldId id="288" r:id="rId16"/>
    <p:sldId id="289" r:id="rId17"/>
    <p:sldId id="290" r:id="rId18"/>
    <p:sldId id="291" r:id="rId19"/>
    <p:sldId id="294" r:id="rId20"/>
    <p:sldId id="295" r:id="rId21"/>
    <p:sldId id="296" r:id="rId22"/>
    <p:sldId id="297" r:id="rId23"/>
    <p:sldId id="262" r:id="rId24"/>
    <p:sldId id="292" r:id="rId25"/>
    <p:sldId id="287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298A"/>
    <a:srgbClr val="BD2033"/>
    <a:srgbClr val="84161F"/>
    <a:srgbClr val="C4C4DA"/>
    <a:srgbClr val="1C1E26"/>
    <a:srgbClr val="303342"/>
    <a:srgbClr val="485F74"/>
    <a:srgbClr val="354655"/>
    <a:srgbClr val="C80000"/>
    <a:srgbClr val="85B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1522" y="413"/>
      </p:cViewPr>
      <p:guideLst>
        <p:guide orient="horz" pos="2160"/>
        <p:guide pos="3840"/>
        <p:guide pos="5768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зображення 7">
            <a:extLst>
              <a:ext uri="{FF2B5EF4-FFF2-40B4-BE49-F238E27FC236}">
                <a16:creationId xmlns:a16="http://schemas.microsoft.com/office/drawing/2014/main" id="{4DDAA4DB-EB06-4170-A837-EA52710E8F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24163" y="358775"/>
            <a:ext cx="6573837" cy="609917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7D3688EC-6301-4607-983E-A7ACA611A7A3}"/>
              </a:ext>
            </a:extLst>
          </p:cNvPr>
          <p:cNvSpPr/>
          <p:nvPr userDrawn="1"/>
        </p:nvSpPr>
        <p:spPr>
          <a:xfrm>
            <a:off x="2831939" y="381965"/>
            <a:ext cx="6528121" cy="6053559"/>
          </a:xfrm>
          <a:custGeom>
            <a:avLst/>
            <a:gdLst>
              <a:gd name="connsiteX0" fmla="*/ 243068 w 6528121"/>
              <a:gd name="connsiteY0" fmla="*/ 0 h 6053559"/>
              <a:gd name="connsiteX1" fmla="*/ 6528121 w 6528121"/>
              <a:gd name="connsiteY1" fmla="*/ 231493 h 6053559"/>
              <a:gd name="connsiteX2" fmla="*/ 6342926 w 6528121"/>
              <a:gd name="connsiteY2" fmla="*/ 6053559 h 6053559"/>
              <a:gd name="connsiteX3" fmla="*/ 0 w 6528121"/>
              <a:gd name="connsiteY3" fmla="*/ 5845215 h 6053559"/>
              <a:gd name="connsiteX4" fmla="*/ 243068 w 6528121"/>
              <a:gd name="connsiteY4" fmla="*/ 0 h 605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8121" h="6053559">
                <a:moveTo>
                  <a:pt x="243068" y="0"/>
                </a:moveTo>
                <a:lnTo>
                  <a:pt x="6528121" y="231493"/>
                </a:lnTo>
                <a:lnTo>
                  <a:pt x="6342926" y="6053559"/>
                </a:lnTo>
                <a:lnTo>
                  <a:pt x="0" y="5845215"/>
                </a:lnTo>
                <a:lnTo>
                  <a:pt x="243068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175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  <p:sldLayoutId id="2147483805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.kiev.ua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hyperlink" Target="http://www.ft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www.telegraph.co.uk/" TargetMode="External"/><Relationship Id="rId5" Type="http://schemas.openxmlformats.org/officeDocument/2006/relationships/hyperlink" Target="http://www.theguardian.com/" TargetMode="External"/><Relationship Id="rId4" Type="http://schemas.openxmlformats.org/officeDocument/2006/relationships/hyperlink" Target="https://www.nytime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tector.media/rinok/article/128806/2017-08-10-v-ukraini-vikhodyat-ponad-3-tis-drukovanikh-zmi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rytyka.com/u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tukraine.com.ua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260" y="1958539"/>
            <a:ext cx="56505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>
                <a:solidFill>
                  <a:schemeClr val="bg1"/>
                </a:solidFill>
                <a:latin typeface="+mj-lt"/>
              </a:rPr>
              <a:t>Друковані медіа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6124" y="4488920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852867" y="838599"/>
            <a:ext cx="1034287" cy="899039"/>
          </a:xfrm>
          <a:prstGeom prst="rect">
            <a:avLst/>
          </a:prstGeo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40754" y="1276501"/>
            <a:ext cx="6136754" cy="9251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«ШО»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t="37969" r="63165" b="26233"/>
          <a:stretch/>
        </p:blipFill>
        <p:spPr>
          <a:xfrm>
            <a:off x="7127875" y="1508862"/>
            <a:ext cx="4057650" cy="3840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938" y="2583655"/>
            <a:ext cx="53871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Його видають з 1995 року. Він має три напрями –</a:t>
            </a:r>
            <a:endParaRPr lang="ru-RU" sz="1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«ШО» </a:t>
            </a:r>
            <a:r>
              <a:rPr lang="uk-UA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дивитися: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кіно, телебачення, відео, живопис, фотографія, комп’ютерні ігри, виставки; </a:t>
            </a:r>
            <a:endParaRPr lang="ru-RU" sz="1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«ШО» </a:t>
            </a:r>
            <a:r>
              <a:rPr lang="uk-UA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слухати: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музика, звук у всіх його проявах; </a:t>
            </a:r>
            <a:endParaRPr lang="ru-RU" sz="1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«ШО» </a:t>
            </a:r>
            <a:r>
              <a:rPr lang="uk-UA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читати: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література – проза та поезія (книги, журнальні та газетні видання).</a:t>
            </a:r>
            <a:endParaRPr lang="ru-RU" sz="16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7875" y="5466674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https://www.sho.kiev.ua/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562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2" y="1508862"/>
            <a:ext cx="3840276" cy="3840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938" y="1720840"/>
            <a:ext cx="53871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У</a:t>
            </a:r>
            <a:r>
              <a:rPr lang="uk-UA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 2014 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році перед фіналом кубку Бразилії з футболу між «Крузейро» і «</a:t>
            </a:r>
            <a:r>
              <a:rPr lang="uk-UA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Атлетіко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uk-UA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Мінейро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» бразильська газета «</a:t>
            </a:r>
            <a:r>
              <a:rPr lang="de-AT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Estado</a:t>
            </a:r>
            <a:r>
              <a:rPr lang="de-A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de Minas» </a:t>
            </a:r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вийшла з великим анонсом події на першій шпальті. У газеті були й інші матеріали з фотографіями, але слів до зображень не надрукували, а замінили їх на «</a:t>
            </a:r>
            <a:r>
              <a:rPr lang="de-AT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blá</a:t>
            </a:r>
            <a:r>
              <a:rPr lang="de-A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blá</a:t>
            </a:r>
            <a:r>
              <a:rPr lang="de-A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blá</a:t>
            </a:r>
            <a:r>
              <a:rPr lang="de-A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blá</a:t>
            </a:r>
            <a:r>
              <a:rPr lang="de-A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».</a:t>
            </a:r>
            <a:endParaRPr lang="ru-RU" sz="16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7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r="1332"/>
          <a:stretch/>
        </p:blipFill>
        <p:spPr>
          <a:xfrm>
            <a:off x="2430684" y="732260"/>
            <a:ext cx="7330632" cy="53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2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4" y="1264927"/>
            <a:ext cx="7330632" cy="4328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1246" y="5657671"/>
            <a:ext cx="94295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ім’ям </a:t>
            </a:r>
            <a:r>
              <a:rPr lang="uk-UA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Дж</a:t>
            </a: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  <a:r>
              <a:rPr lang="uk-UA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Пуліцера</a:t>
            </a: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названа найвища журналістська премія у США, яку присуджують за пристрасть до точності, прихильність до людських інтересів, надання аудиторії розваги, </a:t>
            </a:r>
            <a:r>
              <a:rPr lang="uk-UA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задовофлення</a:t>
            </a:r>
            <a:r>
              <a:rPr lang="uk-UA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допитливості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4741" y="184665"/>
            <a:ext cx="4443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6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Дж</a:t>
            </a:r>
            <a:r>
              <a:rPr lang="uk-UA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. </a:t>
            </a:r>
            <a:r>
              <a:rPr lang="uk-UA" sz="6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Пулітцер</a:t>
            </a:r>
            <a:endParaRPr lang="uk-UA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66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31434" y="690344"/>
            <a:ext cx="7920100" cy="1106431"/>
          </a:xfrm>
        </p:spPr>
        <p:txBody>
          <a:bodyPr/>
          <a:lstStyle/>
          <a:p>
            <a:r>
              <a:rPr lang="ru-RU" sz="4800" b="1" dirty="0" err="1">
                <a:latin typeface="+mn-lt"/>
              </a:rPr>
              <a:t>Журналістські</a:t>
            </a:r>
            <a:r>
              <a:rPr lang="ru-RU" sz="4800" b="1" dirty="0">
                <a:latin typeface="+mn-lt"/>
              </a:rPr>
              <a:t> </a:t>
            </a:r>
            <a:r>
              <a:rPr lang="ru-RU" sz="4800" b="1" dirty="0" err="1">
                <a:latin typeface="+mn-lt"/>
              </a:rPr>
              <a:t>стандарти</a:t>
            </a:r>
            <a:r>
              <a:rPr lang="ru-RU" sz="4800" b="1" dirty="0">
                <a:latin typeface="+mn-lt"/>
              </a:rPr>
              <a:t> </a:t>
            </a:r>
            <a:r>
              <a:rPr lang="ru-RU" sz="4800" b="1" dirty="0" err="1">
                <a:latin typeface="+mn-lt"/>
              </a:rPr>
              <a:t>щодо</a:t>
            </a:r>
            <a:r>
              <a:rPr lang="ru-RU" sz="4800" b="1" dirty="0">
                <a:latin typeface="+mn-lt"/>
              </a:rPr>
              <a:t> </a:t>
            </a:r>
            <a:r>
              <a:rPr lang="ru-RU" sz="4800" b="1" dirty="0" err="1">
                <a:latin typeface="+mn-lt"/>
              </a:rPr>
              <a:t>якості</a:t>
            </a:r>
            <a:r>
              <a:rPr lang="ru-RU" sz="4800" b="1" dirty="0">
                <a:latin typeface="+mn-lt"/>
              </a:rPr>
              <a:t> </a:t>
            </a:r>
            <a:r>
              <a:rPr lang="ru-RU" sz="4800" b="1" dirty="0" err="1">
                <a:latin typeface="+mn-lt"/>
              </a:rPr>
              <a:t>матеріалу</a:t>
            </a:r>
            <a:endParaRPr lang="en-US" sz="4800" b="1" dirty="0">
              <a:latin typeface="+mn-lt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1057703" y="2594939"/>
            <a:ext cx="3086100" cy="3467915"/>
            <a:chOff x="6872288" y="2470151"/>
            <a:chExt cx="3567112" cy="4008438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8624888" y="3806826"/>
              <a:ext cx="1590675" cy="1592263"/>
            </a:xfrm>
            <a:custGeom>
              <a:avLst/>
              <a:gdLst>
                <a:gd name="T0" fmla="*/ 1899 w 5007"/>
                <a:gd name="T1" fmla="*/ 3173 h 5015"/>
                <a:gd name="T2" fmla="*/ 1606 w 5007"/>
                <a:gd name="T3" fmla="*/ 2554 h 5015"/>
                <a:gd name="T4" fmla="*/ 1839 w 5007"/>
                <a:gd name="T5" fmla="*/ 1903 h 5015"/>
                <a:gd name="T6" fmla="*/ 2457 w 5007"/>
                <a:gd name="T7" fmla="*/ 1609 h 5015"/>
                <a:gd name="T8" fmla="*/ 3107 w 5007"/>
                <a:gd name="T9" fmla="*/ 1841 h 5015"/>
                <a:gd name="T10" fmla="*/ 3400 w 5007"/>
                <a:gd name="T11" fmla="*/ 2461 h 5015"/>
                <a:gd name="T12" fmla="*/ 3168 w 5007"/>
                <a:gd name="T13" fmla="*/ 3112 h 5015"/>
                <a:gd name="T14" fmla="*/ 2549 w 5007"/>
                <a:gd name="T15" fmla="*/ 3406 h 5015"/>
                <a:gd name="T16" fmla="*/ 4315 w 5007"/>
                <a:gd name="T17" fmla="*/ 1914 h 5015"/>
                <a:gd name="T18" fmla="*/ 4199 w 5007"/>
                <a:gd name="T19" fmla="*/ 1617 h 5015"/>
                <a:gd name="T20" fmla="*/ 4451 w 5007"/>
                <a:gd name="T21" fmla="*/ 1261 h 5015"/>
                <a:gd name="T22" fmla="*/ 4496 w 5007"/>
                <a:gd name="T23" fmla="*/ 1030 h 5015"/>
                <a:gd name="T24" fmla="*/ 4101 w 5007"/>
                <a:gd name="T25" fmla="*/ 566 h 5015"/>
                <a:gd name="T26" fmla="*/ 3872 w 5007"/>
                <a:gd name="T27" fmla="*/ 509 h 5015"/>
                <a:gd name="T28" fmla="*/ 3508 w 5007"/>
                <a:gd name="T29" fmla="*/ 785 h 5015"/>
                <a:gd name="T30" fmla="*/ 3278 w 5007"/>
                <a:gd name="T31" fmla="*/ 771 h 5015"/>
                <a:gd name="T32" fmla="*/ 3029 w 5007"/>
                <a:gd name="T33" fmla="*/ 622 h 5015"/>
                <a:gd name="T34" fmla="*/ 2975 w 5007"/>
                <a:gd name="T35" fmla="*/ 174 h 5015"/>
                <a:gd name="T36" fmla="*/ 2805 w 5007"/>
                <a:gd name="T37" fmla="*/ 19 h 5015"/>
                <a:gd name="T38" fmla="*/ 2189 w 5007"/>
                <a:gd name="T39" fmla="*/ 24 h 5015"/>
                <a:gd name="T40" fmla="*/ 2025 w 5007"/>
                <a:gd name="T41" fmla="*/ 188 h 5015"/>
                <a:gd name="T42" fmla="*/ 1972 w 5007"/>
                <a:gd name="T43" fmla="*/ 634 h 5015"/>
                <a:gd name="T44" fmla="*/ 1705 w 5007"/>
                <a:gd name="T45" fmla="*/ 782 h 5015"/>
                <a:gd name="T46" fmla="*/ 1486 w 5007"/>
                <a:gd name="T47" fmla="*/ 777 h 5015"/>
                <a:gd name="T48" fmla="*/ 1119 w 5007"/>
                <a:gd name="T49" fmla="*/ 508 h 5015"/>
                <a:gd name="T50" fmla="*/ 895 w 5007"/>
                <a:gd name="T51" fmla="*/ 575 h 5015"/>
                <a:gd name="T52" fmla="*/ 508 w 5007"/>
                <a:gd name="T53" fmla="*/ 1046 h 5015"/>
                <a:gd name="T54" fmla="*/ 564 w 5007"/>
                <a:gd name="T55" fmla="*/ 1272 h 5015"/>
                <a:gd name="T56" fmla="*/ 807 w 5007"/>
                <a:gd name="T57" fmla="*/ 1631 h 5015"/>
                <a:gd name="T58" fmla="*/ 685 w 5007"/>
                <a:gd name="T59" fmla="*/ 1926 h 5015"/>
                <a:gd name="T60" fmla="*/ 260 w 5007"/>
                <a:gd name="T61" fmla="*/ 2008 h 5015"/>
                <a:gd name="T62" fmla="*/ 61 w 5007"/>
                <a:gd name="T63" fmla="*/ 2128 h 5015"/>
                <a:gd name="T64" fmla="*/ 2 w 5007"/>
                <a:gd name="T65" fmla="*/ 2735 h 5015"/>
                <a:gd name="T66" fmla="*/ 111 w 5007"/>
                <a:gd name="T67" fmla="*/ 2940 h 5015"/>
                <a:gd name="T68" fmla="*/ 558 w 5007"/>
                <a:gd name="T69" fmla="*/ 3011 h 5015"/>
                <a:gd name="T70" fmla="*/ 720 w 5007"/>
                <a:gd name="T71" fmla="*/ 3163 h 5015"/>
                <a:gd name="T72" fmla="*/ 805 w 5007"/>
                <a:gd name="T73" fmla="*/ 3455 h 5015"/>
                <a:gd name="T74" fmla="*/ 527 w 5007"/>
                <a:gd name="T75" fmla="*/ 3809 h 5015"/>
                <a:gd name="T76" fmla="*/ 527 w 5007"/>
                <a:gd name="T77" fmla="*/ 4040 h 5015"/>
                <a:gd name="T78" fmla="*/ 957 w 5007"/>
                <a:gd name="T79" fmla="*/ 4481 h 5015"/>
                <a:gd name="T80" fmla="*/ 1192 w 5007"/>
                <a:gd name="T81" fmla="*/ 4492 h 5015"/>
                <a:gd name="T82" fmla="*/ 1562 w 5007"/>
                <a:gd name="T83" fmla="*/ 4208 h 5015"/>
                <a:gd name="T84" fmla="*/ 1825 w 5007"/>
                <a:gd name="T85" fmla="*/ 4284 h 5015"/>
                <a:gd name="T86" fmla="*/ 1999 w 5007"/>
                <a:gd name="T87" fmla="*/ 4443 h 5015"/>
                <a:gd name="T88" fmla="*/ 2062 w 5007"/>
                <a:gd name="T89" fmla="*/ 4891 h 5015"/>
                <a:gd name="T90" fmla="*/ 2261 w 5007"/>
                <a:gd name="T91" fmla="*/ 5012 h 5015"/>
                <a:gd name="T92" fmla="*/ 2871 w 5007"/>
                <a:gd name="T93" fmla="*/ 4963 h 5015"/>
                <a:gd name="T94" fmla="*/ 2999 w 5007"/>
                <a:gd name="T95" fmla="*/ 4769 h 5015"/>
                <a:gd name="T96" fmla="*/ 3074 w 5007"/>
                <a:gd name="T97" fmla="*/ 4339 h 5015"/>
                <a:gd name="T98" fmla="*/ 3354 w 5007"/>
                <a:gd name="T99" fmla="*/ 4212 h 5015"/>
                <a:gd name="T100" fmla="*/ 3724 w 5007"/>
                <a:gd name="T101" fmla="*/ 4440 h 5015"/>
                <a:gd name="T102" fmla="*/ 3949 w 5007"/>
                <a:gd name="T103" fmla="*/ 4508 h 5015"/>
                <a:gd name="T104" fmla="*/ 4423 w 5007"/>
                <a:gd name="T105" fmla="*/ 4130 h 5015"/>
                <a:gd name="T106" fmla="*/ 4501 w 5007"/>
                <a:gd name="T107" fmla="*/ 3910 h 5015"/>
                <a:gd name="T108" fmla="*/ 4242 w 5007"/>
                <a:gd name="T109" fmla="*/ 3537 h 5015"/>
                <a:gd name="T110" fmla="*/ 4216 w 5007"/>
                <a:gd name="T111" fmla="*/ 3329 h 5015"/>
                <a:gd name="T112" fmla="*/ 4363 w 5007"/>
                <a:gd name="T113" fmla="*/ 3049 h 5015"/>
                <a:gd name="T114" fmla="*/ 4806 w 5007"/>
                <a:gd name="T115" fmla="*/ 2992 h 5015"/>
                <a:gd name="T116" fmla="*/ 4977 w 5007"/>
                <a:gd name="T117" fmla="*/ 2836 h 5015"/>
                <a:gd name="T118" fmla="*/ 4993 w 5007"/>
                <a:gd name="T119" fmla="*/ 2221 h 5015"/>
                <a:gd name="T120" fmla="*/ 4846 w 5007"/>
                <a:gd name="T121" fmla="*/ 2041 h 5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07" h="5015">
                  <a:moveTo>
                    <a:pt x="2503" y="3407"/>
                  </a:moveTo>
                  <a:lnTo>
                    <a:pt x="2457" y="3406"/>
                  </a:lnTo>
                  <a:lnTo>
                    <a:pt x="2412" y="3403"/>
                  </a:lnTo>
                  <a:lnTo>
                    <a:pt x="2367" y="3397"/>
                  </a:lnTo>
                  <a:lnTo>
                    <a:pt x="2322" y="3389"/>
                  </a:lnTo>
                  <a:lnTo>
                    <a:pt x="2279" y="3379"/>
                  </a:lnTo>
                  <a:lnTo>
                    <a:pt x="2237" y="3367"/>
                  </a:lnTo>
                  <a:lnTo>
                    <a:pt x="2195" y="3353"/>
                  </a:lnTo>
                  <a:lnTo>
                    <a:pt x="2155" y="3336"/>
                  </a:lnTo>
                  <a:lnTo>
                    <a:pt x="2114" y="3318"/>
                  </a:lnTo>
                  <a:lnTo>
                    <a:pt x="2075" y="3298"/>
                  </a:lnTo>
                  <a:lnTo>
                    <a:pt x="2038" y="3277"/>
                  </a:lnTo>
                  <a:lnTo>
                    <a:pt x="2002" y="3253"/>
                  </a:lnTo>
                  <a:lnTo>
                    <a:pt x="1967" y="3229"/>
                  </a:lnTo>
                  <a:lnTo>
                    <a:pt x="1933" y="3202"/>
                  </a:lnTo>
                  <a:lnTo>
                    <a:pt x="1899" y="3173"/>
                  </a:lnTo>
                  <a:lnTo>
                    <a:pt x="1868" y="3143"/>
                  </a:lnTo>
                  <a:lnTo>
                    <a:pt x="1839" y="3112"/>
                  </a:lnTo>
                  <a:lnTo>
                    <a:pt x="1811" y="3080"/>
                  </a:lnTo>
                  <a:lnTo>
                    <a:pt x="1784" y="3046"/>
                  </a:lnTo>
                  <a:lnTo>
                    <a:pt x="1759" y="3010"/>
                  </a:lnTo>
                  <a:lnTo>
                    <a:pt x="1736" y="2973"/>
                  </a:lnTo>
                  <a:lnTo>
                    <a:pt x="1713" y="2936"/>
                  </a:lnTo>
                  <a:lnTo>
                    <a:pt x="1693" y="2897"/>
                  </a:lnTo>
                  <a:lnTo>
                    <a:pt x="1676" y="2857"/>
                  </a:lnTo>
                  <a:lnTo>
                    <a:pt x="1660" y="2816"/>
                  </a:lnTo>
                  <a:lnTo>
                    <a:pt x="1645" y="2775"/>
                  </a:lnTo>
                  <a:lnTo>
                    <a:pt x="1633" y="2732"/>
                  </a:lnTo>
                  <a:lnTo>
                    <a:pt x="1623" y="2688"/>
                  </a:lnTo>
                  <a:lnTo>
                    <a:pt x="1615" y="2644"/>
                  </a:lnTo>
                  <a:lnTo>
                    <a:pt x="1610" y="2599"/>
                  </a:lnTo>
                  <a:lnTo>
                    <a:pt x="1606" y="2554"/>
                  </a:lnTo>
                  <a:lnTo>
                    <a:pt x="1605" y="2507"/>
                  </a:lnTo>
                  <a:lnTo>
                    <a:pt x="1606" y="2461"/>
                  </a:lnTo>
                  <a:lnTo>
                    <a:pt x="1610" y="2416"/>
                  </a:lnTo>
                  <a:lnTo>
                    <a:pt x="1615" y="2370"/>
                  </a:lnTo>
                  <a:lnTo>
                    <a:pt x="1623" y="2326"/>
                  </a:lnTo>
                  <a:lnTo>
                    <a:pt x="1633" y="2283"/>
                  </a:lnTo>
                  <a:lnTo>
                    <a:pt x="1645" y="2240"/>
                  </a:lnTo>
                  <a:lnTo>
                    <a:pt x="1660" y="2198"/>
                  </a:lnTo>
                  <a:lnTo>
                    <a:pt x="1676" y="2157"/>
                  </a:lnTo>
                  <a:lnTo>
                    <a:pt x="1693" y="2118"/>
                  </a:lnTo>
                  <a:lnTo>
                    <a:pt x="1713" y="2079"/>
                  </a:lnTo>
                  <a:lnTo>
                    <a:pt x="1736" y="2041"/>
                  </a:lnTo>
                  <a:lnTo>
                    <a:pt x="1759" y="2004"/>
                  </a:lnTo>
                  <a:lnTo>
                    <a:pt x="1784" y="1969"/>
                  </a:lnTo>
                  <a:lnTo>
                    <a:pt x="1811" y="1936"/>
                  </a:lnTo>
                  <a:lnTo>
                    <a:pt x="1839" y="1903"/>
                  </a:lnTo>
                  <a:lnTo>
                    <a:pt x="1868" y="1871"/>
                  </a:lnTo>
                  <a:lnTo>
                    <a:pt x="1899" y="1841"/>
                  </a:lnTo>
                  <a:lnTo>
                    <a:pt x="1933" y="1813"/>
                  </a:lnTo>
                  <a:lnTo>
                    <a:pt x="1967" y="1787"/>
                  </a:lnTo>
                  <a:lnTo>
                    <a:pt x="2002" y="1762"/>
                  </a:lnTo>
                  <a:lnTo>
                    <a:pt x="2038" y="1738"/>
                  </a:lnTo>
                  <a:lnTo>
                    <a:pt x="2075" y="1716"/>
                  </a:lnTo>
                  <a:lnTo>
                    <a:pt x="2114" y="1696"/>
                  </a:lnTo>
                  <a:lnTo>
                    <a:pt x="2155" y="1678"/>
                  </a:lnTo>
                  <a:lnTo>
                    <a:pt x="2195" y="1662"/>
                  </a:lnTo>
                  <a:lnTo>
                    <a:pt x="2237" y="1648"/>
                  </a:lnTo>
                  <a:lnTo>
                    <a:pt x="2279" y="1636"/>
                  </a:lnTo>
                  <a:lnTo>
                    <a:pt x="2322" y="1626"/>
                  </a:lnTo>
                  <a:lnTo>
                    <a:pt x="2367" y="1618"/>
                  </a:lnTo>
                  <a:lnTo>
                    <a:pt x="2412" y="1612"/>
                  </a:lnTo>
                  <a:lnTo>
                    <a:pt x="2457" y="1609"/>
                  </a:lnTo>
                  <a:lnTo>
                    <a:pt x="2503" y="1608"/>
                  </a:lnTo>
                  <a:lnTo>
                    <a:pt x="2549" y="1609"/>
                  </a:lnTo>
                  <a:lnTo>
                    <a:pt x="2596" y="1612"/>
                  </a:lnTo>
                  <a:lnTo>
                    <a:pt x="2640" y="1618"/>
                  </a:lnTo>
                  <a:lnTo>
                    <a:pt x="2684" y="1626"/>
                  </a:lnTo>
                  <a:lnTo>
                    <a:pt x="2728" y="1636"/>
                  </a:lnTo>
                  <a:lnTo>
                    <a:pt x="2770" y="1648"/>
                  </a:lnTo>
                  <a:lnTo>
                    <a:pt x="2812" y="1662"/>
                  </a:lnTo>
                  <a:lnTo>
                    <a:pt x="2853" y="1678"/>
                  </a:lnTo>
                  <a:lnTo>
                    <a:pt x="2893" y="1696"/>
                  </a:lnTo>
                  <a:lnTo>
                    <a:pt x="2931" y="1716"/>
                  </a:lnTo>
                  <a:lnTo>
                    <a:pt x="2969" y="1739"/>
                  </a:lnTo>
                  <a:lnTo>
                    <a:pt x="3005" y="1762"/>
                  </a:lnTo>
                  <a:lnTo>
                    <a:pt x="3041" y="1787"/>
                  </a:lnTo>
                  <a:lnTo>
                    <a:pt x="3075" y="1813"/>
                  </a:lnTo>
                  <a:lnTo>
                    <a:pt x="3107" y="1841"/>
                  </a:lnTo>
                  <a:lnTo>
                    <a:pt x="3138" y="1871"/>
                  </a:lnTo>
                  <a:lnTo>
                    <a:pt x="3168" y="1903"/>
                  </a:lnTo>
                  <a:lnTo>
                    <a:pt x="3196" y="1936"/>
                  </a:lnTo>
                  <a:lnTo>
                    <a:pt x="3223" y="1969"/>
                  </a:lnTo>
                  <a:lnTo>
                    <a:pt x="3249" y="2005"/>
                  </a:lnTo>
                  <a:lnTo>
                    <a:pt x="3272" y="2041"/>
                  </a:lnTo>
                  <a:lnTo>
                    <a:pt x="3293" y="2079"/>
                  </a:lnTo>
                  <a:lnTo>
                    <a:pt x="3313" y="2118"/>
                  </a:lnTo>
                  <a:lnTo>
                    <a:pt x="3331" y="2157"/>
                  </a:lnTo>
                  <a:lnTo>
                    <a:pt x="3347" y="2198"/>
                  </a:lnTo>
                  <a:lnTo>
                    <a:pt x="3361" y="2241"/>
                  </a:lnTo>
                  <a:lnTo>
                    <a:pt x="3373" y="2283"/>
                  </a:lnTo>
                  <a:lnTo>
                    <a:pt x="3383" y="2326"/>
                  </a:lnTo>
                  <a:lnTo>
                    <a:pt x="3391" y="2370"/>
                  </a:lnTo>
                  <a:lnTo>
                    <a:pt x="3397" y="2416"/>
                  </a:lnTo>
                  <a:lnTo>
                    <a:pt x="3400" y="2461"/>
                  </a:lnTo>
                  <a:lnTo>
                    <a:pt x="3402" y="2507"/>
                  </a:lnTo>
                  <a:lnTo>
                    <a:pt x="3400" y="2554"/>
                  </a:lnTo>
                  <a:lnTo>
                    <a:pt x="3397" y="2599"/>
                  </a:lnTo>
                  <a:lnTo>
                    <a:pt x="3391" y="2644"/>
                  </a:lnTo>
                  <a:lnTo>
                    <a:pt x="3383" y="2688"/>
                  </a:lnTo>
                  <a:lnTo>
                    <a:pt x="3373" y="2732"/>
                  </a:lnTo>
                  <a:lnTo>
                    <a:pt x="3361" y="2775"/>
                  </a:lnTo>
                  <a:lnTo>
                    <a:pt x="3347" y="2816"/>
                  </a:lnTo>
                  <a:lnTo>
                    <a:pt x="3331" y="2857"/>
                  </a:lnTo>
                  <a:lnTo>
                    <a:pt x="3313" y="2897"/>
                  </a:lnTo>
                  <a:lnTo>
                    <a:pt x="3293" y="2936"/>
                  </a:lnTo>
                  <a:lnTo>
                    <a:pt x="3272" y="2973"/>
                  </a:lnTo>
                  <a:lnTo>
                    <a:pt x="3249" y="3010"/>
                  </a:lnTo>
                  <a:lnTo>
                    <a:pt x="3223" y="3046"/>
                  </a:lnTo>
                  <a:lnTo>
                    <a:pt x="3196" y="3080"/>
                  </a:lnTo>
                  <a:lnTo>
                    <a:pt x="3168" y="3112"/>
                  </a:lnTo>
                  <a:lnTo>
                    <a:pt x="3138" y="3143"/>
                  </a:lnTo>
                  <a:lnTo>
                    <a:pt x="3107" y="3173"/>
                  </a:lnTo>
                  <a:lnTo>
                    <a:pt x="3075" y="3202"/>
                  </a:lnTo>
                  <a:lnTo>
                    <a:pt x="3041" y="3229"/>
                  </a:lnTo>
                  <a:lnTo>
                    <a:pt x="3005" y="3253"/>
                  </a:lnTo>
                  <a:lnTo>
                    <a:pt x="2969" y="3277"/>
                  </a:lnTo>
                  <a:lnTo>
                    <a:pt x="2931" y="3298"/>
                  </a:lnTo>
                  <a:lnTo>
                    <a:pt x="2893" y="3318"/>
                  </a:lnTo>
                  <a:lnTo>
                    <a:pt x="2853" y="3336"/>
                  </a:lnTo>
                  <a:lnTo>
                    <a:pt x="2812" y="3353"/>
                  </a:lnTo>
                  <a:lnTo>
                    <a:pt x="2770" y="3367"/>
                  </a:lnTo>
                  <a:lnTo>
                    <a:pt x="2728" y="3379"/>
                  </a:lnTo>
                  <a:lnTo>
                    <a:pt x="2684" y="3389"/>
                  </a:lnTo>
                  <a:lnTo>
                    <a:pt x="2640" y="3397"/>
                  </a:lnTo>
                  <a:lnTo>
                    <a:pt x="2596" y="3403"/>
                  </a:lnTo>
                  <a:lnTo>
                    <a:pt x="2549" y="3406"/>
                  </a:lnTo>
                  <a:lnTo>
                    <a:pt x="2503" y="3407"/>
                  </a:lnTo>
                  <a:close/>
                  <a:moveTo>
                    <a:pt x="4700" y="2004"/>
                  </a:moveTo>
                  <a:lnTo>
                    <a:pt x="4461" y="2004"/>
                  </a:lnTo>
                  <a:lnTo>
                    <a:pt x="4448" y="2003"/>
                  </a:lnTo>
                  <a:lnTo>
                    <a:pt x="4436" y="2001"/>
                  </a:lnTo>
                  <a:lnTo>
                    <a:pt x="4424" y="1998"/>
                  </a:lnTo>
                  <a:lnTo>
                    <a:pt x="4411" y="1994"/>
                  </a:lnTo>
                  <a:lnTo>
                    <a:pt x="4399" y="1988"/>
                  </a:lnTo>
                  <a:lnTo>
                    <a:pt x="4387" y="1982"/>
                  </a:lnTo>
                  <a:lnTo>
                    <a:pt x="4375" y="1974"/>
                  </a:lnTo>
                  <a:lnTo>
                    <a:pt x="4363" y="1966"/>
                  </a:lnTo>
                  <a:lnTo>
                    <a:pt x="4352" y="1957"/>
                  </a:lnTo>
                  <a:lnTo>
                    <a:pt x="4342" y="1947"/>
                  </a:lnTo>
                  <a:lnTo>
                    <a:pt x="4332" y="1937"/>
                  </a:lnTo>
                  <a:lnTo>
                    <a:pt x="4323" y="1926"/>
                  </a:lnTo>
                  <a:lnTo>
                    <a:pt x="4315" y="1914"/>
                  </a:lnTo>
                  <a:lnTo>
                    <a:pt x="4307" y="1902"/>
                  </a:lnTo>
                  <a:lnTo>
                    <a:pt x="4300" y="1888"/>
                  </a:lnTo>
                  <a:lnTo>
                    <a:pt x="4295" y="1876"/>
                  </a:lnTo>
                  <a:lnTo>
                    <a:pt x="4286" y="1851"/>
                  </a:lnTo>
                  <a:lnTo>
                    <a:pt x="4277" y="1827"/>
                  </a:lnTo>
                  <a:lnTo>
                    <a:pt x="4268" y="1804"/>
                  </a:lnTo>
                  <a:lnTo>
                    <a:pt x="4258" y="1780"/>
                  </a:lnTo>
                  <a:lnTo>
                    <a:pt x="4248" y="1756"/>
                  </a:lnTo>
                  <a:lnTo>
                    <a:pt x="4238" y="1732"/>
                  </a:lnTo>
                  <a:lnTo>
                    <a:pt x="4227" y="1708"/>
                  </a:lnTo>
                  <a:lnTo>
                    <a:pt x="4216" y="1685"/>
                  </a:lnTo>
                  <a:lnTo>
                    <a:pt x="4210" y="1672"/>
                  </a:lnTo>
                  <a:lnTo>
                    <a:pt x="4206" y="1659"/>
                  </a:lnTo>
                  <a:lnTo>
                    <a:pt x="4203" y="1645"/>
                  </a:lnTo>
                  <a:lnTo>
                    <a:pt x="4200" y="1631"/>
                  </a:lnTo>
                  <a:lnTo>
                    <a:pt x="4199" y="1617"/>
                  </a:lnTo>
                  <a:lnTo>
                    <a:pt x="4198" y="1603"/>
                  </a:lnTo>
                  <a:lnTo>
                    <a:pt x="4198" y="1589"/>
                  </a:lnTo>
                  <a:lnTo>
                    <a:pt x="4200" y="1575"/>
                  </a:lnTo>
                  <a:lnTo>
                    <a:pt x="4202" y="1560"/>
                  </a:lnTo>
                  <a:lnTo>
                    <a:pt x="4205" y="1546"/>
                  </a:lnTo>
                  <a:lnTo>
                    <a:pt x="4209" y="1533"/>
                  </a:lnTo>
                  <a:lnTo>
                    <a:pt x="4214" y="1521"/>
                  </a:lnTo>
                  <a:lnTo>
                    <a:pt x="4219" y="1509"/>
                  </a:lnTo>
                  <a:lnTo>
                    <a:pt x="4226" y="1498"/>
                  </a:lnTo>
                  <a:lnTo>
                    <a:pt x="4233" y="1488"/>
                  </a:lnTo>
                  <a:lnTo>
                    <a:pt x="4242" y="1478"/>
                  </a:lnTo>
                  <a:lnTo>
                    <a:pt x="4412" y="1308"/>
                  </a:lnTo>
                  <a:lnTo>
                    <a:pt x="4423" y="1296"/>
                  </a:lnTo>
                  <a:lnTo>
                    <a:pt x="4433" y="1285"/>
                  </a:lnTo>
                  <a:lnTo>
                    <a:pt x="4442" y="1273"/>
                  </a:lnTo>
                  <a:lnTo>
                    <a:pt x="4451" y="1261"/>
                  </a:lnTo>
                  <a:lnTo>
                    <a:pt x="4459" y="1247"/>
                  </a:lnTo>
                  <a:lnTo>
                    <a:pt x="4466" y="1234"/>
                  </a:lnTo>
                  <a:lnTo>
                    <a:pt x="4473" y="1221"/>
                  </a:lnTo>
                  <a:lnTo>
                    <a:pt x="4479" y="1208"/>
                  </a:lnTo>
                  <a:lnTo>
                    <a:pt x="4484" y="1194"/>
                  </a:lnTo>
                  <a:lnTo>
                    <a:pt x="4489" y="1180"/>
                  </a:lnTo>
                  <a:lnTo>
                    <a:pt x="4493" y="1165"/>
                  </a:lnTo>
                  <a:lnTo>
                    <a:pt x="4496" y="1151"/>
                  </a:lnTo>
                  <a:lnTo>
                    <a:pt x="4498" y="1136"/>
                  </a:lnTo>
                  <a:lnTo>
                    <a:pt x="4500" y="1121"/>
                  </a:lnTo>
                  <a:lnTo>
                    <a:pt x="4501" y="1106"/>
                  </a:lnTo>
                  <a:lnTo>
                    <a:pt x="4502" y="1091"/>
                  </a:lnTo>
                  <a:lnTo>
                    <a:pt x="4501" y="1075"/>
                  </a:lnTo>
                  <a:lnTo>
                    <a:pt x="4500" y="1059"/>
                  </a:lnTo>
                  <a:lnTo>
                    <a:pt x="4498" y="1045"/>
                  </a:lnTo>
                  <a:lnTo>
                    <a:pt x="4496" y="1030"/>
                  </a:lnTo>
                  <a:lnTo>
                    <a:pt x="4493" y="1015"/>
                  </a:lnTo>
                  <a:lnTo>
                    <a:pt x="4489" y="1001"/>
                  </a:lnTo>
                  <a:lnTo>
                    <a:pt x="4484" y="987"/>
                  </a:lnTo>
                  <a:lnTo>
                    <a:pt x="4479" y="973"/>
                  </a:lnTo>
                  <a:lnTo>
                    <a:pt x="4473" y="959"/>
                  </a:lnTo>
                  <a:lnTo>
                    <a:pt x="4466" y="946"/>
                  </a:lnTo>
                  <a:lnTo>
                    <a:pt x="4459" y="933"/>
                  </a:lnTo>
                  <a:lnTo>
                    <a:pt x="4451" y="920"/>
                  </a:lnTo>
                  <a:lnTo>
                    <a:pt x="4442" y="907"/>
                  </a:lnTo>
                  <a:lnTo>
                    <a:pt x="4433" y="896"/>
                  </a:lnTo>
                  <a:lnTo>
                    <a:pt x="4423" y="884"/>
                  </a:lnTo>
                  <a:lnTo>
                    <a:pt x="4412" y="873"/>
                  </a:lnTo>
                  <a:lnTo>
                    <a:pt x="4135" y="595"/>
                  </a:lnTo>
                  <a:lnTo>
                    <a:pt x="4124" y="585"/>
                  </a:lnTo>
                  <a:lnTo>
                    <a:pt x="4113" y="575"/>
                  </a:lnTo>
                  <a:lnTo>
                    <a:pt x="4101" y="566"/>
                  </a:lnTo>
                  <a:lnTo>
                    <a:pt x="4088" y="557"/>
                  </a:lnTo>
                  <a:lnTo>
                    <a:pt x="4075" y="549"/>
                  </a:lnTo>
                  <a:lnTo>
                    <a:pt x="4062" y="542"/>
                  </a:lnTo>
                  <a:lnTo>
                    <a:pt x="4049" y="535"/>
                  </a:lnTo>
                  <a:lnTo>
                    <a:pt x="4036" y="529"/>
                  </a:lnTo>
                  <a:lnTo>
                    <a:pt x="4022" y="524"/>
                  </a:lnTo>
                  <a:lnTo>
                    <a:pt x="4008" y="519"/>
                  </a:lnTo>
                  <a:lnTo>
                    <a:pt x="3993" y="515"/>
                  </a:lnTo>
                  <a:lnTo>
                    <a:pt x="3979" y="512"/>
                  </a:lnTo>
                  <a:lnTo>
                    <a:pt x="3964" y="509"/>
                  </a:lnTo>
                  <a:lnTo>
                    <a:pt x="3949" y="507"/>
                  </a:lnTo>
                  <a:lnTo>
                    <a:pt x="3934" y="506"/>
                  </a:lnTo>
                  <a:lnTo>
                    <a:pt x="3919" y="506"/>
                  </a:lnTo>
                  <a:lnTo>
                    <a:pt x="3903" y="506"/>
                  </a:lnTo>
                  <a:lnTo>
                    <a:pt x="3888" y="507"/>
                  </a:lnTo>
                  <a:lnTo>
                    <a:pt x="3872" y="509"/>
                  </a:lnTo>
                  <a:lnTo>
                    <a:pt x="3858" y="512"/>
                  </a:lnTo>
                  <a:lnTo>
                    <a:pt x="3843" y="515"/>
                  </a:lnTo>
                  <a:lnTo>
                    <a:pt x="3829" y="519"/>
                  </a:lnTo>
                  <a:lnTo>
                    <a:pt x="3815" y="524"/>
                  </a:lnTo>
                  <a:lnTo>
                    <a:pt x="3801" y="529"/>
                  </a:lnTo>
                  <a:lnTo>
                    <a:pt x="3787" y="535"/>
                  </a:lnTo>
                  <a:lnTo>
                    <a:pt x="3774" y="542"/>
                  </a:lnTo>
                  <a:lnTo>
                    <a:pt x="3761" y="549"/>
                  </a:lnTo>
                  <a:lnTo>
                    <a:pt x="3748" y="557"/>
                  </a:lnTo>
                  <a:lnTo>
                    <a:pt x="3736" y="566"/>
                  </a:lnTo>
                  <a:lnTo>
                    <a:pt x="3724" y="575"/>
                  </a:lnTo>
                  <a:lnTo>
                    <a:pt x="3713" y="585"/>
                  </a:lnTo>
                  <a:lnTo>
                    <a:pt x="3702" y="595"/>
                  </a:lnTo>
                  <a:lnTo>
                    <a:pt x="3531" y="767"/>
                  </a:lnTo>
                  <a:lnTo>
                    <a:pt x="3520" y="777"/>
                  </a:lnTo>
                  <a:lnTo>
                    <a:pt x="3508" y="785"/>
                  </a:lnTo>
                  <a:lnTo>
                    <a:pt x="3494" y="793"/>
                  </a:lnTo>
                  <a:lnTo>
                    <a:pt x="3479" y="799"/>
                  </a:lnTo>
                  <a:lnTo>
                    <a:pt x="3462" y="804"/>
                  </a:lnTo>
                  <a:lnTo>
                    <a:pt x="3445" y="808"/>
                  </a:lnTo>
                  <a:lnTo>
                    <a:pt x="3427" y="810"/>
                  </a:lnTo>
                  <a:lnTo>
                    <a:pt x="3408" y="811"/>
                  </a:lnTo>
                  <a:lnTo>
                    <a:pt x="3397" y="810"/>
                  </a:lnTo>
                  <a:lnTo>
                    <a:pt x="3386" y="809"/>
                  </a:lnTo>
                  <a:lnTo>
                    <a:pt x="3375" y="808"/>
                  </a:lnTo>
                  <a:lnTo>
                    <a:pt x="3364" y="806"/>
                  </a:lnTo>
                  <a:lnTo>
                    <a:pt x="3354" y="803"/>
                  </a:lnTo>
                  <a:lnTo>
                    <a:pt x="3344" y="800"/>
                  </a:lnTo>
                  <a:lnTo>
                    <a:pt x="3334" y="797"/>
                  </a:lnTo>
                  <a:lnTo>
                    <a:pt x="3325" y="792"/>
                  </a:lnTo>
                  <a:lnTo>
                    <a:pt x="3301" y="781"/>
                  </a:lnTo>
                  <a:lnTo>
                    <a:pt x="3278" y="771"/>
                  </a:lnTo>
                  <a:lnTo>
                    <a:pt x="3254" y="759"/>
                  </a:lnTo>
                  <a:lnTo>
                    <a:pt x="3231" y="749"/>
                  </a:lnTo>
                  <a:lnTo>
                    <a:pt x="3206" y="739"/>
                  </a:lnTo>
                  <a:lnTo>
                    <a:pt x="3182" y="730"/>
                  </a:lnTo>
                  <a:lnTo>
                    <a:pt x="3158" y="721"/>
                  </a:lnTo>
                  <a:lnTo>
                    <a:pt x="3134" y="712"/>
                  </a:lnTo>
                  <a:lnTo>
                    <a:pt x="3121" y="707"/>
                  </a:lnTo>
                  <a:lnTo>
                    <a:pt x="3109" y="701"/>
                  </a:lnTo>
                  <a:lnTo>
                    <a:pt x="3097" y="693"/>
                  </a:lnTo>
                  <a:lnTo>
                    <a:pt x="3085" y="685"/>
                  </a:lnTo>
                  <a:lnTo>
                    <a:pt x="3074" y="676"/>
                  </a:lnTo>
                  <a:lnTo>
                    <a:pt x="3063" y="666"/>
                  </a:lnTo>
                  <a:lnTo>
                    <a:pt x="3053" y="656"/>
                  </a:lnTo>
                  <a:lnTo>
                    <a:pt x="3044" y="645"/>
                  </a:lnTo>
                  <a:lnTo>
                    <a:pt x="3036" y="634"/>
                  </a:lnTo>
                  <a:lnTo>
                    <a:pt x="3029" y="622"/>
                  </a:lnTo>
                  <a:lnTo>
                    <a:pt x="3022" y="610"/>
                  </a:lnTo>
                  <a:lnTo>
                    <a:pt x="3017" y="596"/>
                  </a:lnTo>
                  <a:lnTo>
                    <a:pt x="3011" y="584"/>
                  </a:lnTo>
                  <a:lnTo>
                    <a:pt x="3008" y="571"/>
                  </a:lnTo>
                  <a:lnTo>
                    <a:pt x="3006" y="559"/>
                  </a:lnTo>
                  <a:lnTo>
                    <a:pt x="3005" y="547"/>
                  </a:lnTo>
                  <a:lnTo>
                    <a:pt x="3005" y="307"/>
                  </a:lnTo>
                  <a:lnTo>
                    <a:pt x="3005" y="292"/>
                  </a:lnTo>
                  <a:lnTo>
                    <a:pt x="3004" y="275"/>
                  </a:lnTo>
                  <a:lnTo>
                    <a:pt x="3002" y="260"/>
                  </a:lnTo>
                  <a:lnTo>
                    <a:pt x="2999" y="245"/>
                  </a:lnTo>
                  <a:lnTo>
                    <a:pt x="2996" y="230"/>
                  </a:lnTo>
                  <a:lnTo>
                    <a:pt x="2992" y="216"/>
                  </a:lnTo>
                  <a:lnTo>
                    <a:pt x="2987" y="201"/>
                  </a:lnTo>
                  <a:lnTo>
                    <a:pt x="2981" y="188"/>
                  </a:lnTo>
                  <a:lnTo>
                    <a:pt x="2975" y="174"/>
                  </a:lnTo>
                  <a:lnTo>
                    <a:pt x="2968" y="161"/>
                  </a:lnTo>
                  <a:lnTo>
                    <a:pt x="2961" y="148"/>
                  </a:lnTo>
                  <a:lnTo>
                    <a:pt x="2953" y="136"/>
                  </a:lnTo>
                  <a:lnTo>
                    <a:pt x="2945" y="124"/>
                  </a:lnTo>
                  <a:lnTo>
                    <a:pt x="2936" y="111"/>
                  </a:lnTo>
                  <a:lnTo>
                    <a:pt x="2926" y="100"/>
                  </a:lnTo>
                  <a:lnTo>
                    <a:pt x="2916" y="90"/>
                  </a:lnTo>
                  <a:lnTo>
                    <a:pt x="2905" y="79"/>
                  </a:lnTo>
                  <a:lnTo>
                    <a:pt x="2894" y="70"/>
                  </a:lnTo>
                  <a:lnTo>
                    <a:pt x="2883" y="61"/>
                  </a:lnTo>
                  <a:lnTo>
                    <a:pt x="2871" y="52"/>
                  </a:lnTo>
                  <a:lnTo>
                    <a:pt x="2858" y="44"/>
                  </a:lnTo>
                  <a:lnTo>
                    <a:pt x="2846" y="37"/>
                  </a:lnTo>
                  <a:lnTo>
                    <a:pt x="2832" y="30"/>
                  </a:lnTo>
                  <a:lnTo>
                    <a:pt x="2819" y="24"/>
                  </a:lnTo>
                  <a:lnTo>
                    <a:pt x="2805" y="19"/>
                  </a:lnTo>
                  <a:lnTo>
                    <a:pt x="2790" y="14"/>
                  </a:lnTo>
                  <a:lnTo>
                    <a:pt x="2775" y="10"/>
                  </a:lnTo>
                  <a:lnTo>
                    <a:pt x="2761" y="6"/>
                  </a:lnTo>
                  <a:lnTo>
                    <a:pt x="2746" y="4"/>
                  </a:lnTo>
                  <a:lnTo>
                    <a:pt x="2730" y="2"/>
                  </a:lnTo>
                  <a:lnTo>
                    <a:pt x="2715" y="1"/>
                  </a:lnTo>
                  <a:lnTo>
                    <a:pt x="2699" y="0"/>
                  </a:lnTo>
                  <a:lnTo>
                    <a:pt x="2307" y="0"/>
                  </a:lnTo>
                  <a:lnTo>
                    <a:pt x="2292" y="1"/>
                  </a:lnTo>
                  <a:lnTo>
                    <a:pt x="2276" y="2"/>
                  </a:lnTo>
                  <a:lnTo>
                    <a:pt x="2261" y="4"/>
                  </a:lnTo>
                  <a:lnTo>
                    <a:pt x="2246" y="6"/>
                  </a:lnTo>
                  <a:lnTo>
                    <a:pt x="2231" y="10"/>
                  </a:lnTo>
                  <a:lnTo>
                    <a:pt x="2217" y="14"/>
                  </a:lnTo>
                  <a:lnTo>
                    <a:pt x="2203" y="19"/>
                  </a:lnTo>
                  <a:lnTo>
                    <a:pt x="2189" y="24"/>
                  </a:lnTo>
                  <a:lnTo>
                    <a:pt x="2175" y="30"/>
                  </a:lnTo>
                  <a:lnTo>
                    <a:pt x="2162" y="37"/>
                  </a:lnTo>
                  <a:lnTo>
                    <a:pt x="2149" y="44"/>
                  </a:lnTo>
                  <a:lnTo>
                    <a:pt x="2136" y="52"/>
                  </a:lnTo>
                  <a:lnTo>
                    <a:pt x="2124" y="61"/>
                  </a:lnTo>
                  <a:lnTo>
                    <a:pt x="2112" y="70"/>
                  </a:lnTo>
                  <a:lnTo>
                    <a:pt x="2101" y="79"/>
                  </a:lnTo>
                  <a:lnTo>
                    <a:pt x="2091" y="90"/>
                  </a:lnTo>
                  <a:lnTo>
                    <a:pt x="2081" y="100"/>
                  </a:lnTo>
                  <a:lnTo>
                    <a:pt x="2071" y="111"/>
                  </a:lnTo>
                  <a:lnTo>
                    <a:pt x="2062" y="124"/>
                  </a:lnTo>
                  <a:lnTo>
                    <a:pt x="2053" y="136"/>
                  </a:lnTo>
                  <a:lnTo>
                    <a:pt x="2046" y="148"/>
                  </a:lnTo>
                  <a:lnTo>
                    <a:pt x="2038" y="161"/>
                  </a:lnTo>
                  <a:lnTo>
                    <a:pt x="2031" y="174"/>
                  </a:lnTo>
                  <a:lnTo>
                    <a:pt x="2025" y="188"/>
                  </a:lnTo>
                  <a:lnTo>
                    <a:pt x="2020" y="201"/>
                  </a:lnTo>
                  <a:lnTo>
                    <a:pt x="2015" y="216"/>
                  </a:lnTo>
                  <a:lnTo>
                    <a:pt x="2011" y="230"/>
                  </a:lnTo>
                  <a:lnTo>
                    <a:pt x="2008" y="245"/>
                  </a:lnTo>
                  <a:lnTo>
                    <a:pt x="2005" y="260"/>
                  </a:lnTo>
                  <a:lnTo>
                    <a:pt x="2003" y="275"/>
                  </a:lnTo>
                  <a:lnTo>
                    <a:pt x="2002" y="292"/>
                  </a:lnTo>
                  <a:lnTo>
                    <a:pt x="2001" y="307"/>
                  </a:lnTo>
                  <a:lnTo>
                    <a:pt x="2001" y="547"/>
                  </a:lnTo>
                  <a:lnTo>
                    <a:pt x="2001" y="559"/>
                  </a:lnTo>
                  <a:lnTo>
                    <a:pt x="1999" y="571"/>
                  </a:lnTo>
                  <a:lnTo>
                    <a:pt x="1995" y="584"/>
                  </a:lnTo>
                  <a:lnTo>
                    <a:pt x="1991" y="596"/>
                  </a:lnTo>
                  <a:lnTo>
                    <a:pt x="1986" y="610"/>
                  </a:lnTo>
                  <a:lnTo>
                    <a:pt x="1979" y="622"/>
                  </a:lnTo>
                  <a:lnTo>
                    <a:pt x="1972" y="634"/>
                  </a:lnTo>
                  <a:lnTo>
                    <a:pt x="1963" y="645"/>
                  </a:lnTo>
                  <a:lnTo>
                    <a:pt x="1954" y="656"/>
                  </a:lnTo>
                  <a:lnTo>
                    <a:pt x="1944" y="666"/>
                  </a:lnTo>
                  <a:lnTo>
                    <a:pt x="1934" y="676"/>
                  </a:lnTo>
                  <a:lnTo>
                    <a:pt x="1922" y="685"/>
                  </a:lnTo>
                  <a:lnTo>
                    <a:pt x="1910" y="693"/>
                  </a:lnTo>
                  <a:lnTo>
                    <a:pt x="1898" y="701"/>
                  </a:lnTo>
                  <a:lnTo>
                    <a:pt x="1886" y="707"/>
                  </a:lnTo>
                  <a:lnTo>
                    <a:pt x="1873" y="712"/>
                  </a:lnTo>
                  <a:lnTo>
                    <a:pt x="1849" y="721"/>
                  </a:lnTo>
                  <a:lnTo>
                    <a:pt x="1825" y="730"/>
                  </a:lnTo>
                  <a:lnTo>
                    <a:pt x="1801" y="739"/>
                  </a:lnTo>
                  <a:lnTo>
                    <a:pt x="1777" y="749"/>
                  </a:lnTo>
                  <a:lnTo>
                    <a:pt x="1753" y="759"/>
                  </a:lnTo>
                  <a:lnTo>
                    <a:pt x="1729" y="771"/>
                  </a:lnTo>
                  <a:lnTo>
                    <a:pt x="1705" y="782"/>
                  </a:lnTo>
                  <a:lnTo>
                    <a:pt x="1682" y="793"/>
                  </a:lnTo>
                  <a:lnTo>
                    <a:pt x="1672" y="797"/>
                  </a:lnTo>
                  <a:lnTo>
                    <a:pt x="1663" y="800"/>
                  </a:lnTo>
                  <a:lnTo>
                    <a:pt x="1653" y="804"/>
                  </a:lnTo>
                  <a:lnTo>
                    <a:pt x="1642" y="806"/>
                  </a:lnTo>
                  <a:lnTo>
                    <a:pt x="1631" y="808"/>
                  </a:lnTo>
                  <a:lnTo>
                    <a:pt x="1620" y="810"/>
                  </a:lnTo>
                  <a:lnTo>
                    <a:pt x="1609" y="810"/>
                  </a:lnTo>
                  <a:lnTo>
                    <a:pt x="1598" y="811"/>
                  </a:lnTo>
                  <a:lnTo>
                    <a:pt x="1580" y="810"/>
                  </a:lnTo>
                  <a:lnTo>
                    <a:pt x="1562" y="808"/>
                  </a:lnTo>
                  <a:lnTo>
                    <a:pt x="1545" y="804"/>
                  </a:lnTo>
                  <a:lnTo>
                    <a:pt x="1529" y="799"/>
                  </a:lnTo>
                  <a:lnTo>
                    <a:pt x="1514" y="793"/>
                  </a:lnTo>
                  <a:lnTo>
                    <a:pt x="1499" y="785"/>
                  </a:lnTo>
                  <a:lnTo>
                    <a:pt x="1486" y="777"/>
                  </a:lnTo>
                  <a:lnTo>
                    <a:pt x="1475" y="767"/>
                  </a:lnTo>
                  <a:lnTo>
                    <a:pt x="1306" y="595"/>
                  </a:lnTo>
                  <a:lnTo>
                    <a:pt x="1295" y="585"/>
                  </a:lnTo>
                  <a:lnTo>
                    <a:pt x="1282" y="575"/>
                  </a:lnTo>
                  <a:lnTo>
                    <a:pt x="1270" y="566"/>
                  </a:lnTo>
                  <a:lnTo>
                    <a:pt x="1258" y="557"/>
                  </a:lnTo>
                  <a:lnTo>
                    <a:pt x="1245" y="549"/>
                  </a:lnTo>
                  <a:lnTo>
                    <a:pt x="1233" y="542"/>
                  </a:lnTo>
                  <a:lnTo>
                    <a:pt x="1219" y="535"/>
                  </a:lnTo>
                  <a:lnTo>
                    <a:pt x="1206" y="529"/>
                  </a:lnTo>
                  <a:lnTo>
                    <a:pt x="1192" y="524"/>
                  </a:lnTo>
                  <a:lnTo>
                    <a:pt x="1178" y="519"/>
                  </a:lnTo>
                  <a:lnTo>
                    <a:pt x="1163" y="515"/>
                  </a:lnTo>
                  <a:lnTo>
                    <a:pt x="1149" y="512"/>
                  </a:lnTo>
                  <a:lnTo>
                    <a:pt x="1134" y="509"/>
                  </a:lnTo>
                  <a:lnTo>
                    <a:pt x="1119" y="508"/>
                  </a:lnTo>
                  <a:lnTo>
                    <a:pt x="1104" y="506"/>
                  </a:lnTo>
                  <a:lnTo>
                    <a:pt x="1089" y="506"/>
                  </a:lnTo>
                  <a:lnTo>
                    <a:pt x="1074" y="506"/>
                  </a:lnTo>
                  <a:lnTo>
                    <a:pt x="1058" y="508"/>
                  </a:lnTo>
                  <a:lnTo>
                    <a:pt x="1043" y="509"/>
                  </a:lnTo>
                  <a:lnTo>
                    <a:pt x="1028" y="512"/>
                  </a:lnTo>
                  <a:lnTo>
                    <a:pt x="1013" y="515"/>
                  </a:lnTo>
                  <a:lnTo>
                    <a:pt x="999" y="519"/>
                  </a:lnTo>
                  <a:lnTo>
                    <a:pt x="985" y="524"/>
                  </a:lnTo>
                  <a:lnTo>
                    <a:pt x="971" y="529"/>
                  </a:lnTo>
                  <a:lnTo>
                    <a:pt x="957" y="535"/>
                  </a:lnTo>
                  <a:lnTo>
                    <a:pt x="944" y="542"/>
                  </a:lnTo>
                  <a:lnTo>
                    <a:pt x="931" y="549"/>
                  </a:lnTo>
                  <a:lnTo>
                    <a:pt x="919" y="557"/>
                  </a:lnTo>
                  <a:lnTo>
                    <a:pt x="906" y="566"/>
                  </a:lnTo>
                  <a:lnTo>
                    <a:pt x="895" y="575"/>
                  </a:lnTo>
                  <a:lnTo>
                    <a:pt x="883" y="585"/>
                  </a:lnTo>
                  <a:lnTo>
                    <a:pt x="872" y="595"/>
                  </a:lnTo>
                  <a:lnTo>
                    <a:pt x="594" y="873"/>
                  </a:lnTo>
                  <a:lnTo>
                    <a:pt x="584" y="884"/>
                  </a:lnTo>
                  <a:lnTo>
                    <a:pt x="574" y="896"/>
                  </a:lnTo>
                  <a:lnTo>
                    <a:pt x="564" y="908"/>
                  </a:lnTo>
                  <a:lnTo>
                    <a:pt x="555" y="921"/>
                  </a:lnTo>
                  <a:lnTo>
                    <a:pt x="547" y="935"/>
                  </a:lnTo>
                  <a:lnTo>
                    <a:pt x="540" y="948"/>
                  </a:lnTo>
                  <a:lnTo>
                    <a:pt x="533" y="961"/>
                  </a:lnTo>
                  <a:lnTo>
                    <a:pt x="528" y="975"/>
                  </a:lnTo>
                  <a:lnTo>
                    <a:pt x="522" y="989"/>
                  </a:lnTo>
                  <a:lnTo>
                    <a:pt x="518" y="1003"/>
                  </a:lnTo>
                  <a:lnTo>
                    <a:pt x="514" y="1017"/>
                  </a:lnTo>
                  <a:lnTo>
                    <a:pt x="511" y="1031"/>
                  </a:lnTo>
                  <a:lnTo>
                    <a:pt x="508" y="1046"/>
                  </a:lnTo>
                  <a:lnTo>
                    <a:pt x="507" y="1061"/>
                  </a:lnTo>
                  <a:lnTo>
                    <a:pt x="506" y="1075"/>
                  </a:lnTo>
                  <a:lnTo>
                    <a:pt x="505" y="1091"/>
                  </a:lnTo>
                  <a:lnTo>
                    <a:pt x="506" y="1105"/>
                  </a:lnTo>
                  <a:lnTo>
                    <a:pt x="507" y="1120"/>
                  </a:lnTo>
                  <a:lnTo>
                    <a:pt x="508" y="1135"/>
                  </a:lnTo>
                  <a:lnTo>
                    <a:pt x="511" y="1149"/>
                  </a:lnTo>
                  <a:lnTo>
                    <a:pt x="514" y="1163"/>
                  </a:lnTo>
                  <a:lnTo>
                    <a:pt x="518" y="1178"/>
                  </a:lnTo>
                  <a:lnTo>
                    <a:pt x="522" y="1192"/>
                  </a:lnTo>
                  <a:lnTo>
                    <a:pt x="528" y="1206"/>
                  </a:lnTo>
                  <a:lnTo>
                    <a:pt x="533" y="1219"/>
                  </a:lnTo>
                  <a:lnTo>
                    <a:pt x="540" y="1233"/>
                  </a:lnTo>
                  <a:lnTo>
                    <a:pt x="547" y="1246"/>
                  </a:lnTo>
                  <a:lnTo>
                    <a:pt x="555" y="1260"/>
                  </a:lnTo>
                  <a:lnTo>
                    <a:pt x="564" y="1272"/>
                  </a:lnTo>
                  <a:lnTo>
                    <a:pt x="574" y="1284"/>
                  </a:lnTo>
                  <a:lnTo>
                    <a:pt x="584" y="1296"/>
                  </a:lnTo>
                  <a:lnTo>
                    <a:pt x="594" y="1308"/>
                  </a:lnTo>
                  <a:lnTo>
                    <a:pt x="765" y="1478"/>
                  </a:lnTo>
                  <a:lnTo>
                    <a:pt x="773" y="1488"/>
                  </a:lnTo>
                  <a:lnTo>
                    <a:pt x="781" y="1498"/>
                  </a:lnTo>
                  <a:lnTo>
                    <a:pt x="787" y="1509"/>
                  </a:lnTo>
                  <a:lnTo>
                    <a:pt x="793" y="1521"/>
                  </a:lnTo>
                  <a:lnTo>
                    <a:pt x="798" y="1533"/>
                  </a:lnTo>
                  <a:lnTo>
                    <a:pt x="802" y="1546"/>
                  </a:lnTo>
                  <a:lnTo>
                    <a:pt x="805" y="1560"/>
                  </a:lnTo>
                  <a:lnTo>
                    <a:pt x="807" y="1575"/>
                  </a:lnTo>
                  <a:lnTo>
                    <a:pt x="808" y="1589"/>
                  </a:lnTo>
                  <a:lnTo>
                    <a:pt x="809" y="1603"/>
                  </a:lnTo>
                  <a:lnTo>
                    <a:pt x="808" y="1617"/>
                  </a:lnTo>
                  <a:lnTo>
                    <a:pt x="807" y="1631"/>
                  </a:lnTo>
                  <a:lnTo>
                    <a:pt x="804" y="1645"/>
                  </a:lnTo>
                  <a:lnTo>
                    <a:pt x="801" y="1659"/>
                  </a:lnTo>
                  <a:lnTo>
                    <a:pt x="796" y="1672"/>
                  </a:lnTo>
                  <a:lnTo>
                    <a:pt x="791" y="1685"/>
                  </a:lnTo>
                  <a:lnTo>
                    <a:pt x="780" y="1708"/>
                  </a:lnTo>
                  <a:lnTo>
                    <a:pt x="769" y="1732"/>
                  </a:lnTo>
                  <a:lnTo>
                    <a:pt x="759" y="1756"/>
                  </a:lnTo>
                  <a:lnTo>
                    <a:pt x="748" y="1780"/>
                  </a:lnTo>
                  <a:lnTo>
                    <a:pt x="739" y="1804"/>
                  </a:lnTo>
                  <a:lnTo>
                    <a:pt x="729" y="1827"/>
                  </a:lnTo>
                  <a:lnTo>
                    <a:pt x="720" y="1851"/>
                  </a:lnTo>
                  <a:lnTo>
                    <a:pt x="712" y="1876"/>
                  </a:lnTo>
                  <a:lnTo>
                    <a:pt x="706" y="1888"/>
                  </a:lnTo>
                  <a:lnTo>
                    <a:pt x="700" y="1902"/>
                  </a:lnTo>
                  <a:lnTo>
                    <a:pt x="693" y="1914"/>
                  </a:lnTo>
                  <a:lnTo>
                    <a:pt x="685" y="1926"/>
                  </a:lnTo>
                  <a:lnTo>
                    <a:pt x="675" y="1937"/>
                  </a:lnTo>
                  <a:lnTo>
                    <a:pt x="666" y="1947"/>
                  </a:lnTo>
                  <a:lnTo>
                    <a:pt x="655" y="1957"/>
                  </a:lnTo>
                  <a:lnTo>
                    <a:pt x="644" y="1966"/>
                  </a:lnTo>
                  <a:lnTo>
                    <a:pt x="632" y="1974"/>
                  </a:lnTo>
                  <a:lnTo>
                    <a:pt x="620" y="1982"/>
                  </a:lnTo>
                  <a:lnTo>
                    <a:pt x="608" y="1988"/>
                  </a:lnTo>
                  <a:lnTo>
                    <a:pt x="596" y="1994"/>
                  </a:lnTo>
                  <a:lnTo>
                    <a:pt x="583" y="1998"/>
                  </a:lnTo>
                  <a:lnTo>
                    <a:pt x="571" y="2001"/>
                  </a:lnTo>
                  <a:lnTo>
                    <a:pt x="558" y="2003"/>
                  </a:lnTo>
                  <a:lnTo>
                    <a:pt x="546" y="2004"/>
                  </a:lnTo>
                  <a:lnTo>
                    <a:pt x="307" y="2004"/>
                  </a:lnTo>
                  <a:lnTo>
                    <a:pt x="291" y="2004"/>
                  </a:lnTo>
                  <a:lnTo>
                    <a:pt x="275" y="2006"/>
                  </a:lnTo>
                  <a:lnTo>
                    <a:pt x="260" y="2008"/>
                  </a:lnTo>
                  <a:lnTo>
                    <a:pt x="245" y="2010"/>
                  </a:lnTo>
                  <a:lnTo>
                    <a:pt x="230" y="2014"/>
                  </a:lnTo>
                  <a:lnTo>
                    <a:pt x="216" y="2018"/>
                  </a:lnTo>
                  <a:lnTo>
                    <a:pt x="201" y="2023"/>
                  </a:lnTo>
                  <a:lnTo>
                    <a:pt x="187" y="2028"/>
                  </a:lnTo>
                  <a:lnTo>
                    <a:pt x="173" y="2034"/>
                  </a:lnTo>
                  <a:lnTo>
                    <a:pt x="160" y="2041"/>
                  </a:lnTo>
                  <a:lnTo>
                    <a:pt x="147" y="2048"/>
                  </a:lnTo>
                  <a:lnTo>
                    <a:pt x="135" y="2057"/>
                  </a:lnTo>
                  <a:lnTo>
                    <a:pt x="123" y="2066"/>
                  </a:lnTo>
                  <a:lnTo>
                    <a:pt x="112" y="2075"/>
                  </a:lnTo>
                  <a:lnTo>
                    <a:pt x="101" y="2084"/>
                  </a:lnTo>
                  <a:lnTo>
                    <a:pt x="90" y="2095"/>
                  </a:lnTo>
                  <a:lnTo>
                    <a:pt x="80" y="2105"/>
                  </a:lnTo>
                  <a:lnTo>
                    <a:pt x="70" y="2116"/>
                  </a:lnTo>
                  <a:lnTo>
                    <a:pt x="61" y="2128"/>
                  </a:lnTo>
                  <a:lnTo>
                    <a:pt x="53" y="2140"/>
                  </a:lnTo>
                  <a:lnTo>
                    <a:pt x="45" y="2152"/>
                  </a:lnTo>
                  <a:lnTo>
                    <a:pt x="37" y="2165"/>
                  </a:lnTo>
                  <a:lnTo>
                    <a:pt x="31" y="2178"/>
                  </a:lnTo>
                  <a:lnTo>
                    <a:pt x="24" y="2192"/>
                  </a:lnTo>
                  <a:lnTo>
                    <a:pt x="19" y="2205"/>
                  </a:lnTo>
                  <a:lnTo>
                    <a:pt x="14" y="2221"/>
                  </a:lnTo>
                  <a:lnTo>
                    <a:pt x="10" y="2235"/>
                  </a:lnTo>
                  <a:lnTo>
                    <a:pt x="7" y="2250"/>
                  </a:lnTo>
                  <a:lnTo>
                    <a:pt x="4" y="2265"/>
                  </a:lnTo>
                  <a:lnTo>
                    <a:pt x="2" y="2280"/>
                  </a:lnTo>
                  <a:lnTo>
                    <a:pt x="1" y="2296"/>
                  </a:lnTo>
                  <a:lnTo>
                    <a:pt x="0" y="2311"/>
                  </a:lnTo>
                  <a:lnTo>
                    <a:pt x="0" y="2704"/>
                  </a:lnTo>
                  <a:lnTo>
                    <a:pt x="1" y="2720"/>
                  </a:lnTo>
                  <a:lnTo>
                    <a:pt x="2" y="2735"/>
                  </a:lnTo>
                  <a:lnTo>
                    <a:pt x="4" y="2751"/>
                  </a:lnTo>
                  <a:lnTo>
                    <a:pt x="7" y="2766"/>
                  </a:lnTo>
                  <a:lnTo>
                    <a:pt x="10" y="2780"/>
                  </a:lnTo>
                  <a:lnTo>
                    <a:pt x="14" y="2795"/>
                  </a:lnTo>
                  <a:lnTo>
                    <a:pt x="19" y="2809"/>
                  </a:lnTo>
                  <a:lnTo>
                    <a:pt x="24" y="2823"/>
                  </a:lnTo>
                  <a:lnTo>
                    <a:pt x="30" y="2836"/>
                  </a:lnTo>
                  <a:lnTo>
                    <a:pt x="37" y="2849"/>
                  </a:lnTo>
                  <a:lnTo>
                    <a:pt x="45" y="2863"/>
                  </a:lnTo>
                  <a:lnTo>
                    <a:pt x="52" y="2876"/>
                  </a:lnTo>
                  <a:lnTo>
                    <a:pt x="61" y="2888"/>
                  </a:lnTo>
                  <a:lnTo>
                    <a:pt x="70" y="2899"/>
                  </a:lnTo>
                  <a:lnTo>
                    <a:pt x="80" y="2910"/>
                  </a:lnTo>
                  <a:lnTo>
                    <a:pt x="90" y="2921"/>
                  </a:lnTo>
                  <a:lnTo>
                    <a:pt x="100" y="2931"/>
                  </a:lnTo>
                  <a:lnTo>
                    <a:pt x="111" y="2940"/>
                  </a:lnTo>
                  <a:lnTo>
                    <a:pt x="123" y="2950"/>
                  </a:lnTo>
                  <a:lnTo>
                    <a:pt x="135" y="2958"/>
                  </a:lnTo>
                  <a:lnTo>
                    <a:pt x="147" y="2966"/>
                  </a:lnTo>
                  <a:lnTo>
                    <a:pt x="160" y="2973"/>
                  </a:lnTo>
                  <a:lnTo>
                    <a:pt x="173" y="2980"/>
                  </a:lnTo>
                  <a:lnTo>
                    <a:pt x="187" y="2986"/>
                  </a:lnTo>
                  <a:lnTo>
                    <a:pt x="201" y="2992"/>
                  </a:lnTo>
                  <a:lnTo>
                    <a:pt x="216" y="2997"/>
                  </a:lnTo>
                  <a:lnTo>
                    <a:pt x="230" y="3001"/>
                  </a:lnTo>
                  <a:lnTo>
                    <a:pt x="245" y="3004"/>
                  </a:lnTo>
                  <a:lnTo>
                    <a:pt x="260" y="3007"/>
                  </a:lnTo>
                  <a:lnTo>
                    <a:pt x="275" y="3009"/>
                  </a:lnTo>
                  <a:lnTo>
                    <a:pt x="291" y="3010"/>
                  </a:lnTo>
                  <a:lnTo>
                    <a:pt x="306" y="3010"/>
                  </a:lnTo>
                  <a:lnTo>
                    <a:pt x="546" y="3010"/>
                  </a:lnTo>
                  <a:lnTo>
                    <a:pt x="558" y="3011"/>
                  </a:lnTo>
                  <a:lnTo>
                    <a:pt x="571" y="3013"/>
                  </a:lnTo>
                  <a:lnTo>
                    <a:pt x="583" y="3016"/>
                  </a:lnTo>
                  <a:lnTo>
                    <a:pt x="595" y="3021"/>
                  </a:lnTo>
                  <a:lnTo>
                    <a:pt x="608" y="3027"/>
                  </a:lnTo>
                  <a:lnTo>
                    <a:pt x="620" y="3033"/>
                  </a:lnTo>
                  <a:lnTo>
                    <a:pt x="632" y="3041"/>
                  </a:lnTo>
                  <a:lnTo>
                    <a:pt x="644" y="3049"/>
                  </a:lnTo>
                  <a:lnTo>
                    <a:pt x="655" y="3058"/>
                  </a:lnTo>
                  <a:lnTo>
                    <a:pt x="666" y="3068"/>
                  </a:lnTo>
                  <a:lnTo>
                    <a:pt x="675" y="3079"/>
                  </a:lnTo>
                  <a:lnTo>
                    <a:pt x="684" y="3090"/>
                  </a:lnTo>
                  <a:lnTo>
                    <a:pt x="693" y="3101"/>
                  </a:lnTo>
                  <a:lnTo>
                    <a:pt x="700" y="3113"/>
                  </a:lnTo>
                  <a:lnTo>
                    <a:pt x="706" y="3126"/>
                  </a:lnTo>
                  <a:lnTo>
                    <a:pt x="711" y="3139"/>
                  </a:lnTo>
                  <a:lnTo>
                    <a:pt x="720" y="3163"/>
                  </a:lnTo>
                  <a:lnTo>
                    <a:pt x="729" y="3188"/>
                  </a:lnTo>
                  <a:lnTo>
                    <a:pt x="738" y="3212"/>
                  </a:lnTo>
                  <a:lnTo>
                    <a:pt x="748" y="3236"/>
                  </a:lnTo>
                  <a:lnTo>
                    <a:pt x="758" y="3259"/>
                  </a:lnTo>
                  <a:lnTo>
                    <a:pt x="769" y="3283"/>
                  </a:lnTo>
                  <a:lnTo>
                    <a:pt x="780" y="3306"/>
                  </a:lnTo>
                  <a:lnTo>
                    <a:pt x="791" y="3330"/>
                  </a:lnTo>
                  <a:lnTo>
                    <a:pt x="796" y="3343"/>
                  </a:lnTo>
                  <a:lnTo>
                    <a:pt x="801" y="3356"/>
                  </a:lnTo>
                  <a:lnTo>
                    <a:pt x="804" y="3370"/>
                  </a:lnTo>
                  <a:lnTo>
                    <a:pt x="806" y="3384"/>
                  </a:lnTo>
                  <a:lnTo>
                    <a:pt x="808" y="3398"/>
                  </a:lnTo>
                  <a:lnTo>
                    <a:pt x="809" y="3412"/>
                  </a:lnTo>
                  <a:lnTo>
                    <a:pt x="808" y="3427"/>
                  </a:lnTo>
                  <a:lnTo>
                    <a:pt x="807" y="3441"/>
                  </a:lnTo>
                  <a:lnTo>
                    <a:pt x="805" y="3455"/>
                  </a:lnTo>
                  <a:lnTo>
                    <a:pt x="802" y="3468"/>
                  </a:lnTo>
                  <a:lnTo>
                    <a:pt x="798" y="3481"/>
                  </a:lnTo>
                  <a:lnTo>
                    <a:pt x="793" y="3494"/>
                  </a:lnTo>
                  <a:lnTo>
                    <a:pt x="787" y="3507"/>
                  </a:lnTo>
                  <a:lnTo>
                    <a:pt x="780" y="3518"/>
                  </a:lnTo>
                  <a:lnTo>
                    <a:pt x="773" y="3528"/>
                  </a:lnTo>
                  <a:lnTo>
                    <a:pt x="765" y="3537"/>
                  </a:lnTo>
                  <a:lnTo>
                    <a:pt x="594" y="3708"/>
                  </a:lnTo>
                  <a:lnTo>
                    <a:pt x="583" y="3719"/>
                  </a:lnTo>
                  <a:lnTo>
                    <a:pt x="573" y="3731"/>
                  </a:lnTo>
                  <a:lnTo>
                    <a:pt x="564" y="3743"/>
                  </a:lnTo>
                  <a:lnTo>
                    <a:pt x="555" y="3756"/>
                  </a:lnTo>
                  <a:lnTo>
                    <a:pt x="547" y="3768"/>
                  </a:lnTo>
                  <a:lnTo>
                    <a:pt x="540" y="3782"/>
                  </a:lnTo>
                  <a:lnTo>
                    <a:pt x="533" y="3795"/>
                  </a:lnTo>
                  <a:lnTo>
                    <a:pt x="527" y="3809"/>
                  </a:lnTo>
                  <a:lnTo>
                    <a:pt x="522" y="3823"/>
                  </a:lnTo>
                  <a:lnTo>
                    <a:pt x="518" y="3838"/>
                  </a:lnTo>
                  <a:lnTo>
                    <a:pt x="514" y="3852"/>
                  </a:lnTo>
                  <a:lnTo>
                    <a:pt x="511" y="3866"/>
                  </a:lnTo>
                  <a:lnTo>
                    <a:pt x="508" y="3881"/>
                  </a:lnTo>
                  <a:lnTo>
                    <a:pt x="507" y="3895"/>
                  </a:lnTo>
                  <a:lnTo>
                    <a:pt x="505" y="3910"/>
                  </a:lnTo>
                  <a:lnTo>
                    <a:pt x="505" y="3925"/>
                  </a:lnTo>
                  <a:lnTo>
                    <a:pt x="505" y="3939"/>
                  </a:lnTo>
                  <a:lnTo>
                    <a:pt x="507" y="3954"/>
                  </a:lnTo>
                  <a:lnTo>
                    <a:pt x="508" y="3968"/>
                  </a:lnTo>
                  <a:lnTo>
                    <a:pt x="511" y="3983"/>
                  </a:lnTo>
                  <a:lnTo>
                    <a:pt x="514" y="3998"/>
                  </a:lnTo>
                  <a:lnTo>
                    <a:pt x="518" y="4013"/>
                  </a:lnTo>
                  <a:lnTo>
                    <a:pt x="522" y="4027"/>
                  </a:lnTo>
                  <a:lnTo>
                    <a:pt x="527" y="4040"/>
                  </a:lnTo>
                  <a:lnTo>
                    <a:pt x="533" y="4054"/>
                  </a:lnTo>
                  <a:lnTo>
                    <a:pt x="540" y="4068"/>
                  </a:lnTo>
                  <a:lnTo>
                    <a:pt x="547" y="4081"/>
                  </a:lnTo>
                  <a:lnTo>
                    <a:pt x="555" y="4094"/>
                  </a:lnTo>
                  <a:lnTo>
                    <a:pt x="564" y="4106"/>
                  </a:lnTo>
                  <a:lnTo>
                    <a:pt x="573" y="4118"/>
                  </a:lnTo>
                  <a:lnTo>
                    <a:pt x="583" y="4130"/>
                  </a:lnTo>
                  <a:lnTo>
                    <a:pt x="594" y="4141"/>
                  </a:lnTo>
                  <a:lnTo>
                    <a:pt x="872" y="4419"/>
                  </a:lnTo>
                  <a:lnTo>
                    <a:pt x="883" y="4430"/>
                  </a:lnTo>
                  <a:lnTo>
                    <a:pt x="895" y="4440"/>
                  </a:lnTo>
                  <a:lnTo>
                    <a:pt x="906" y="4449"/>
                  </a:lnTo>
                  <a:lnTo>
                    <a:pt x="919" y="4458"/>
                  </a:lnTo>
                  <a:lnTo>
                    <a:pt x="931" y="4466"/>
                  </a:lnTo>
                  <a:lnTo>
                    <a:pt x="944" y="4474"/>
                  </a:lnTo>
                  <a:lnTo>
                    <a:pt x="957" y="4481"/>
                  </a:lnTo>
                  <a:lnTo>
                    <a:pt x="971" y="4487"/>
                  </a:lnTo>
                  <a:lnTo>
                    <a:pt x="985" y="4492"/>
                  </a:lnTo>
                  <a:lnTo>
                    <a:pt x="999" y="4497"/>
                  </a:lnTo>
                  <a:lnTo>
                    <a:pt x="1013" y="4501"/>
                  </a:lnTo>
                  <a:lnTo>
                    <a:pt x="1028" y="4504"/>
                  </a:lnTo>
                  <a:lnTo>
                    <a:pt x="1043" y="4506"/>
                  </a:lnTo>
                  <a:lnTo>
                    <a:pt x="1058" y="4508"/>
                  </a:lnTo>
                  <a:lnTo>
                    <a:pt x="1074" y="4509"/>
                  </a:lnTo>
                  <a:lnTo>
                    <a:pt x="1089" y="4510"/>
                  </a:lnTo>
                  <a:lnTo>
                    <a:pt x="1104" y="4509"/>
                  </a:lnTo>
                  <a:lnTo>
                    <a:pt x="1119" y="4508"/>
                  </a:lnTo>
                  <a:lnTo>
                    <a:pt x="1134" y="4506"/>
                  </a:lnTo>
                  <a:lnTo>
                    <a:pt x="1149" y="4504"/>
                  </a:lnTo>
                  <a:lnTo>
                    <a:pt x="1163" y="4501"/>
                  </a:lnTo>
                  <a:lnTo>
                    <a:pt x="1178" y="4497"/>
                  </a:lnTo>
                  <a:lnTo>
                    <a:pt x="1192" y="4492"/>
                  </a:lnTo>
                  <a:lnTo>
                    <a:pt x="1206" y="4487"/>
                  </a:lnTo>
                  <a:lnTo>
                    <a:pt x="1219" y="4481"/>
                  </a:lnTo>
                  <a:lnTo>
                    <a:pt x="1232" y="4474"/>
                  </a:lnTo>
                  <a:lnTo>
                    <a:pt x="1245" y="4466"/>
                  </a:lnTo>
                  <a:lnTo>
                    <a:pt x="1258" y="4458"/>
                  </a:lnTo>
                  <a:lnTo>
                    <a:pt x="1270" y="4449"/>
                  </a:lnTo>
                  <a:lnTo>
                    <a:pt x="1282" y="4440"/>
                  </a:lnTo>
                  <a:lnTo>
                    <a:pt x="1294" y="4430"/>
                  </a:lnTo>
                  <a:lnTo>
                    <a:pt x="1306" y="4419"/>
                  </a:lnTo>
                  <a:lnTo>
                    <a:pt x="1475" y="4248"/>
                  </a:lnTo>
                  <a:lnTo>
                    <a:pt x="1486" y="4239"/>
                  </a:lnTo>
                  <a:lnTo>
                    <a:pt x="1499" y="4230"/>
                  </a:lnTo>
                  <a:lnTo>
                    <a:pt x="1514" y="4223"/>
                  </a:lnTo>
                  <a:lnTo>
                    <a:pt x="1529" y="4216"/>
                  </a:lnTo>
                  <a:lnTo>
                    <a:pt x="1545" y="4212"/>
                  </a:lnTo>
                  <a:lnTo>
                    <a:pt x="1562" y="4208"/>
                  </a:lnTo>
                  <a:lnTo>
                    <a:pt x="1580" y="4206"/>
                  </a:lnTo>
                  <a:lnTo>
                    <a:pt x="1598" y="4205"/>
                  </a:lnTo>
                  <a:lnTo>
                    <a:pt x="1609" y="4205"/>
                  </a:lnTo>
                  <a:lnTo>
                    <a:pt x="1621" y="4206"/>
                  </a:lnTo>
                  <a:lnTo>
                    <a:pt x="1632" y="4208"/>
                  </a:lnTo>
                  <a:lnTo>
                    <a:pt x="1642" y="4210"/>
                  </a:lnTo>
                  <a:lnTo>
                    <a:pt x="1653" y="4212"/>
                  </a:lnTo>
                  <a:lnTo>
                    <a:pt x="1663" y="4215"/>
                  </a:lnTo>
                  <a:lnTo>
                    <a:pt x="1673" y="4219"/>
                  </a:lnTo>
                  <a:lnTo>
                    <a:pt x="1682" y="4223"/>
                  </a:lnTo>
                  <a:lnTo>
                    <a:pt x="1705" y="4234"/>
                  </a:lnTo>
                  <a:lnTo>
                    <a:pt x="1729" y="4245"/>
                  </a:lnTo>
                  <a:lnTo>
                    <a:pt x="1753" y="4255"/>
                  </a:lnTo>
                  <a:lnTo>
                    <a:pt x="1777" y="4265"/>
                  </a:lnTo>
                  <a:lnTo>
                    <a:pt x="1801" y="4275"/>
                  </a:lnTo>
                  <a:lnTo>
                    <a:pt x="1825" y="4284"/>
                  </a:lnTo>
                  <a:lnTo>
                    <a:pt x="1849" y="4293"/>
                  </a:lnTo>
                  <a:lnTo>
                    <a:pt x="1873" y="4302"/>
                  </a:lnTo>
                  <a:lnTo>
                    <a:pt x="1886" y="4308"/>
                  </a:lnTo>
                  <a:lnTo>
                    <a:pt x="1898" y="4315"/>
                  </a:lnTo>
                  <a:lnTo>
                    <a:pt x="1910" y="4322"/>
                  </a:lnTo>
                  <a:lnTo>
                    <a:pt x="1922" y="4330"/>
                  </a:lnTo>
                  <a:lnTo>
                    <a:pt x="1934" y="4339"/>
                  </a:lnTo>
                  <a:lnTo>
                    <a:pt x="1944" y="4349"/>
                  </a:lnTo>
                  <a:lnTo>
                    <a:pt x="1954" y="4359"/>
                  </a:lnTo>
                  <a:lnTo>
                    <a:pt x="1963" y="4370"/>
                  </a:lnTo>
                  <a:lnTo>
                    <a:pt x="1972" y="4382"/>
                  </a:lnTo>
                  <a:lnTo>
                    <a:pt x="1979" y="4394"/>
                  </a:lnTo>
                  <a:lnTo>
                    <a:pt x="1986" y="4406"/>
                  </a:lnTo>
                  <a:lnTo>
                    <a:pt x="1991" y="4418"/>
                  </a:lnTo>
                  <a:lnTo>
                    <a:pt x="1995" y="4430"/>
                  </a:lnTo>
                  <a:lnTo>
                    <a:pt x="1999" y="4443"/>
                  </a:lnTo>
                  <a:lnTo>
                    <a:pt x="2000" y="4455"/>
                  </a:lnTo>
                  <a:lnTo>
                    <a:pt x="2001" y="4469"/>
                  </a:lnTo>
                  <a:lnTo>
                    <a:pt x="2001" y="4708"/>
                  </a:lnTo>
                  <a:lnTo>
                    <a:pt x="2002" y="4724"/>
                  </a:lnTo>
                  <a:lnTo>
                    <a:pt x="2003" y="4739"/>
                  </a:lnTo>
                  <a:lnTo>
                    <a:pt x="2005" y="4754"/>
                  </a:lnTo>
                  <a:lnTo>
                    <a:pt x="2007" y="4769"/>
                  </a:lnTo>
                  <a:lnTo>
                    <a:pt x="2011" y="4784"/>
                  </a:lnTo>
                  <a:lnTo>
                    <a:pt x="2015" y="4800"/>
                  </a:lnTo>
                  <a:lnTo>
                    <a:pt x="2020" y="4814"/>
                  </a:lnTo>
                  <a:lnTo>
                    <a:pt x="2025" y="4828"/>
                  </a:lnTo>
                  <a:lnTo>
                    <a:pt x="2031" y="4841"/>
                  </a:lnTo>
                  <a:lnTo>
                    <a:pt x="2038" y="4854"/>
                  </a:lnTo>
                  <a:lnTo>
                    <a:pt x="2045" y="4867"/>
                  </a:lnTo>
                  <a:lnTo>
                    <a:pt x="2053" y="4880"/>
                  </a:lnTo>
                  <a:lnTo>
                    <a:pt x="2062" y="4891"/>
                  </a:lnTo>
                  <a:lnTo>
                    <a:pt x="2071" y="4903"/>
                  </a:lnTo>
                  <a:lnTo>
                    <a:pt x="2081" y="4914"/>
                  </a:lnTo>
                  <a:lnTo>
                    <a:pt x="2091" y="4925"/>
                  </a:lnTo>
                  <a:lnTo>
                    <a:pt x="2101" y="4935"/>
                  </a:lnTo>
                  <a:lnTo>
                    <a:pt x="2112" y="4944"/>
                  </a:lnTo>
                  <a:lnTo>
                    <a:pt x="2124" y="4954"/>
                  </a:lnTo>
                  <a:lnTo>
                    <a:pt x="2136" y="4963"/>
                  </a:lnTo>
                  <a:lnTo>
                    <a:pt x="2149" y="4971"/>
                  </a:lnTo>
                  <a:lnTo>
                    <a:pt x="2162" y="4978"/>
                  </a:lnTo>
                  <a:lnTo>
                    <a:pt x="2175" y="4985"/>
                  </a:lnTo>
                  <a:lnTo>
                    <a:pt x="2189" y="4991"/>
                  </a:lnTo>
                  <a:lnTo>
                    <a:pt x="2203" y="4997"/>
                  </a:lnTo>
                  <a:lnTo>
                    <a:pt x="2217" y="5001"/>
                  </a:lnTo>
                  <a:lnTo>
                    <a:pt x="2231" y="5006"/>
                  </a:lnTo>
                  <a:lnTo>
                    <a:pt x="2246" y="5009"/>
                  </a:lnTo>
                  <a:lnTo>
                    <a:pt x="2261" y="5012"/>
                  </a:lnTo>
                  <a:lnTo>
                    <a:pt x="2276" y="5014"/>
                  </a:lnTo>
                  <a:lnTo>
                    <a:pt x="2292" y="5015"/>
                  </a:lnTo>
                  <a:lnTo>
                    <a:pt x="2307" y="5015"/>
                  </a:lnTo>
                  <a:lnTo>
                    <a:pt x="2699" y="5015"/>
                  </a:lnTo>
                  <a:lnTo>
                    <a:pt x="2715" y="5015"/>
                  </a:lnTo>
                  <a:lnTo>
                    <a:pt x="2730" y="5014"/>
                  </a:lnTo>
                  <a:lnTo>
                    <a:pt x="2746" y="5012"/>
                  </a:lnTo>
                  <a:lnTo>
                    <a:pt x="2761" y="5009"/>
                  </a:lnTo>
                  <a:lnTo>
                    <a:pt x="2775" y="5006"/>
                  </a:lnTo>
                  <a:lnTo>
                    <a:pt x="2790" y="5001"/>
                  </a:lnTo>
                  <a:lnTo>
                    <a:pt x="2805" y="4997"/>
                  </a:lnTo>
                  <a:lnTo>
                    <a:pt x="2819" y="4991"/>
                  </a:lnTo>
                  <a:lnTo>
                    <a:pt x="2832" y="4985"/>
                  </a:lnTo>
                  <a:lnTo>
                    <a:pt x="2846" y="4978"/>
                  </a:lnTo>
                  <a:lnTo>
                    <a:pt x="2858" y="4971"/>
                  </a:lnTo>
                  <a:lnTo>
                    <a:pt x="2871" y="4963"/>
                  </a:lnTo>
                  <a:lnTo>
                    <a:pt x="2883" y="4954"/>
                  </a:lnTo>
                  <a:lnTo>
                    <a:pt x="2894" y="4944"/>
                  </a:lnTo>
                  <a:lnTo>
                    <a:pt x="2905" y="4935"/>
                  </a:lnTo>
                  <a:lnTo>
                    <a:pt x="2916" y="4925"/>
                  </a:lnTo>
                  <a:lnTo>
                    <a:pt x="2926" y="4914"/>
                  </a:lnTo>
                  <a:lnTo>
                    <a:pt x="2936" y="4903"/>
                  </a:lnTo>
                  <a:lnTo>
                    <a:pt x="2945" y="4891"/>
                  </a:lnTo>
                  <a:lnTo>
                    <a:pt x="2953" y="4880"/>
                  </a:lnTo>
                  <a:lnTo>
                    <a:pt x="2961" y="4867"/>
                  </a:lnTo>
                  <a:lnTo>
                    <a:pt x="2968" y="4854"/>
                  </a:lnTo>
                  <a:lnTo>
                    <a:pt x="2975" y="4841"/>
                  </a:lnTo>
                  <a:lnTo>
                    <a:pt x="2981" y="4828"/>
                  </a:lnTo>
                  <a:lnTo>
                    <a:pt x="2987" y="4814"/>
                  </a:lnTo>
                  <a:lnTo>
                    <a:pt x="2992" y="4800"/>
                  </a:lnTo>
                  <a:lnTo>
                    <a:pt x="2996" y="4784"/>
                  </a:lnTo>
                  <a:lnTo>
                    <a:pt x="2999" y="4769"/>
                  </a:lnTo>
                  <a:lnTo>
                    <a:pt x="3002" y="4754"/>
                  </a:lnTo>
                  <a:lnTo>
                    <a:pt x="3004" y="4739"/>
                  </a:lnTo>
                  <a:lnTo>
                    <a:pt x="3005" y="4724"/>
                  </a:lnTo>
                  <a:lnTo>
                    <a:pt x="3005" y="4708"/>
                  </a:lnTo>
                  <a:lnTo>
                    <a:pt x="3005" y="4469"/>
                  </a:lnTo>
                  <a:lnTo>
                    <a:pt x="3006" y="4455"/>
                  </a:lnTo>
                  <a:lnTo>
                    <a:pt x="3008" y="4443"/>
                  </a:lnTo>
                  <a:lnTo>
                    <a:pt x="3011" y="4430"/>
                  </a:lnTo>
                  <a:lnTo>
                    <a:pt x="3017" y="4418"/>
                  </a:lnTo>
                  <a:lnTo>
                    <a:pt x="3022" y="4406"/>
                  </a:lnTo>
                  <a:lnTo>
                    <a:pt x="3029" y="4394"/>
                  </a:lnTo>
                  <a:lnTo>
                    <a:pt x="3036" y="4382"/>
                  </a:lnTo>
                  <a:lnTo>
                    <a:pt x="3044" y="4370"/>
                  </a:lnTo>
                  <a:lnTo>
                    <a:pt x="3053" y="4359"/>
                  </a:lnTo>
                  <a:lnTo>
                    <a:pt x="3063" y="4349"/>
                  </a:lnTo>
                  <a:lnTo>
                    <a:pt x="3074" y="4339"/>
                  </a:lnTo>
                  <a:lnTo>
                    <a:pt x="3085" y="4330"/>
                  </a:lnTo>
                  <a:lnTo>
                    <a:pt x="3096" y="4322"/>
                  </a:lnTo>
                  <a:lnTo>
                    <a:pt x="3109" y="4315"/>
                  </a:lnTo>
                  <a:lnTo>
                    <a:pt x="3121" y="4308"/>
                  </a:lnTo>
                  <a:lnTo>
                    <a:pt x="3134" y="4302"/>
                  </a:lnTo>
                  <a:lnTo>
                    <a:pt x="3158" y="4293"/>
                  </a:lnTo>
                  <a:lnTo>
                    <a:pt x="3182" y="4284"/>
                  </a:lnTo>
                  <a:lnTo>
                    <a:pt x="3206" y="4275"/>
                  </a:lnTo>
                  <a:lnTo>
                    <a:pt x="3231" y="4265"/>
                  </a:lnTo>
                  <a:lnTo>
                    <a:pt x="3254" y="4255"/>
                  </a:lnTo>
                  <a:lnTo>
                    <a:pt x="3278" y="4245"/>
                  </a:lnTo>
                  <a:lnTo>
                    <a:pt x="3301" y="4234"/>
                  </a:lnTo>
                  <a:lnTo>
                    <a:pt x="3325" y="4223"/>
                  </a:lnTo>
                  <a:lnTo>
                    <a:pt x="3334" y="4219"/>
                  </a:lnTo>
                  <a:lnTo>
                    <a:pt x="3344" y="4215"/>
                  </a:lnTo>
                  <a:lnTo>
                    <a:pt x="3354" y="4212"/>
                  </a:lnTo>
                  <a:lnTo>
                    <a:pt x="3364" y="4209"/>
                  </a:lnTo>
                  <a:lnTo>
                    <a:pt x="3375" y="4207"/>
                  </a:lnTo>
                  <a:lnTo>
                    <a:pt x="3386" y="4206"/>
                  </a:lnTo>
                  <a:lnTo>
                    <a:pt x="3397" y="4205"/>
                  </a:lnTo>
                  <a:lnTo>
                    <a:pt x="3408" y="4205"/>
                  </a:lnTo>
                  <a:lnTo>
                    <a:pt x="3426" y="4206"/>
                  </a:lnTo>
                  <a:lnTo>
                    <a:pt x="3445" y="4208"/>
                  </a:lnTo>
                  <a:lnTo>
                    <a:pt x="3462" y="4211"/>
                  </a:lnTo>
                  <a:lnTo>
                    <a:pt x="3478" y="4216"/>
                  </a:lnTo>
                  <a:lnTo>
                    <a:pt x="3493" y="4223"/>
                  </a:lnTo>
                  <a:lnTo>
                    <a:pt x="3507" y="4230"/>
                  </a:lnTo>
                  <a:lnTo>
                    <a:pt x="3520" y="4239"/>
                  </a:lnTo>
                  <a:lnTo>
                    <a:pt x="3531" y="4248"/>
                  </a:lnTo>
                  <a:lnTo>
                    <a:pt x="3702" y="4419"/>
                  </a:lnTo>
                  <a:lnTo>
                    <a:pt x="3713" y="4430"/>
                  </a:lnTo>
                  <a:lnTo>
                    <a:pt x="3724" y="4440"/>
                  </a:lnTo>
                  <a:lnTo>
                    <a:pt x="3736" y="4449"/>
                  </a:lnTo>
                  <a:lnTo>
                    <a:pt x="3748" y="4458"/>
                  </a:lnTo>
                  <a:lnTo>
                    <a:pt x="3761" y="4466"/>
                  </a:lnTo>
                  <a:lnTo>
                    <a:pt x="3774" y="4474"/>
                  </a:lnTo>
                  <a:lnTo>
                    <a:pt x="3787" y="4481"/>
                  </a:lnTo>
                  <a:lnTo>
                    <a:pt x="3801" y="4487"/>
                  </a:lnTo>
                  <a:lnTo>
                    <a:pt x="3815" y="4492"/>
                  </a:lnTo>
                  <a:lnTo>
                    <a:pt x="3829" y="4497"/>
                  </a:lnTo>
                  <a:lnTo>
                    <a:pt x="3843" y="4501"/>
                  </a:lnTo>
                  <a:lnTo>
                    <a:pt x="3858" y="4504"/>
                  </a:lnTo>
                  <a:lnTo>
                    <a:pt x="3872" y="4506"/>
                  </a:lnTo>
                  <a:lnTo>
                    <a:pt x="3888" y="4508"/>
                  </a:lnTo>
                  <a:lnTo>
                    <a:pt x="3903" y="4509"/>
                  </a:lnTo>
                  <a:lnTo>
                    <a:pt x="3919" y="4510"/>
                  </a:lnTo>
                  <a:lnTo>
                    <a:pt x="3934" y="4509"/>
                  </a:lnTo>
                  <a:lnTo>
                    <a:pt x="3949" y="4508"/>
                  </a:lnTo>
                  <a:lnTo>
                    <a:pt x="3964" y="4506"/>
                  </a:lnTo>
                  <a:lnTo>
                    <a:pt x="3979" y="4504"/>
                  </a:lnTo>
                  <a:lnTo>
                    <a:pt x="3993" y="4501"/>
                  </a:lnTo>
                  <a:lnTo>
                    <a:pt x="4008" y="4497"/>
                  </a:lnTo>
                  <a:lnTo>
                    <a:pt x="4022" y="4492"/>
                  </a:lnTo>
                  <a:lnTo>
                    <a:pt x="4035" y="4487"/>
                  </a:lnTo>
                  <a:lnTo>
                    <a:pt x="4049" y="4481"/>
                  </a:lnTo>
                  <a:lnTo>
                    <a:pt x="4062" y="4474"/>
                  </a:lnTo>
                  <a:lnTo>
                    <a:pt x="4075" y="4466"/>
                  </a:lnTo>
                  <a:lnTo>
                    <a:pt x="4088" y="4458"/>
                  </a:lnTo>
                  <a:lnTo>
                    <a:pt x="4101" y="4449"/>
                  </a:lnTo>
                  <a:lnTo>
                    <a:pt x="4113" y="4440"/>
                  </a:lnTo>
                  <a:lnTo>
                    <a:pt x="4124" y="4430"/>
                  </a:lnTo>
                  <a:lnTo>
                    <a:pt x="4135" y="4419"/>
                  </a:lnTo>
                  <a:lnTo>
                    <a:pt x="4412" y="4141"/>
                  </a:lnTo>
                  <a:lnTo>
                    <a:pt x="4423" y="4130"/>
                  </a:lnTo>
                  <a:lnTo>
                    <a:pt x="4433" y="4118"/>
                  </a:lnTo>
                  <a:lnTo>
                    <a:pt x="4443" y="4106"/>
                  </a:lnTo>
                  <a:lnTo>
                    <a:pt x="4451" y="4093"/>
                  </a:lnTo>
                  <a:lnTo>
                    <a:pt x="4459" y="4081"/>
                  </a:lnTo>
                  <a:lnTo>
                    <a:pt x="4467" y="4067"/>
                  </a:lnTo>
                  <a:lnTo>
                    <a:pt x="4473" y="4054"/>
                  </a:lnTo>
                  <a:lnTo>
                    <a:pt x="4479" y="4040"/>
                  </a:lnTo>
                  <a:lnTo>
                    <a:pt x="4484" y="4026"/>
                  </a:lnTo>
                  <a:lnTo>
                    <a:pt x="4489" y="4012"/>
                  </a:lnTo>
                  <a:lnTo>
                    <a:pt x="4493" y="3998"/>
                  </a:lnTo>
                  <a:lnTo>
                    <a:pt x="4496" y="3983"/>
                  </a:lnTo>
                  <a:lnTo>
                    <a:pt x="4498" y="3968"/>
                  </a:lnTo>
                  <a:lnTo>
                    <a:pt x="4500" y="3954"/>
                  </a:lnTo>
                  <a:lnTo>
                    <a:pt x="4501" y="3939"/>
                  </a:lnTo>
                  <a:lnTo>
                    <a:pt x="4502" y="3924"/>
                  </a:lnTo>
                  <a:lnTo>
                    <a:pt x="4501" y="3910"/>
                  </a:lnTo>
                  <a:lnTo>
                    <a:pt x="4500" y="3895"/>
                  </a:lnTo>
                  <a:lnTo>
                    <a:pt x="4498" y="3881"/>
                  </a:lnTo>
                  <a:lnTo>
                    <a:pt x="4496" y="3866"/>
                  </a:lnTo>
                  <a:lnTo>
                    <a:pt x="4493" y="3852"/>
                  </a:lnTo>
                  <a:lnTo>
                    <a:pt x="4489" y="3838"/>
                  </a:lnTo>
                  <a:lnTo>
                    <a:pt x="4484" y="3822"/>
                  </a:lnTo>
                  <a:lnTo>
                    <a:pt x="4479" y="3809"/>
                  </a:lnTo>
                  <a:lnTo>
                    <a:pt x="4473" y="3795"/>
                  </a:lnTo>
                  <a:lnTo>
                    <a:pt x="4467" y="3782"/>
                  </a:lnTo>
                  <a:lnTo>
                    <a:pt x="4459" y="3768"/>
                  </a:lnTo>
                  <a:lnTo>
                    <a:pt x="4451" y="3756"/>
                  </a:lnTo>
                  <a:lnTo>
                    <a:pt x="4443" y="3743"/>
                  </a:lnTo>
                  <a:lnTo>
                    <a:pt x="4433" y="3731"/>
                  </a:lnTo>
                  <a:lnTo>
                    <a:pt x="4423" y="3719"/>
                  </a:lnTo>
                  <a:lnTo>
                    <a:pt x="4412" y="3708"/>
                  </a:lnTo>
                  <a:lnTo>
                    <a:pt x="4242" y="3537"/>
                  </a:lnTo>
                  <a:lnTo>
                    <a:pt x="4233" y="3528"/>
                  </a:lnTo>
                  <a:lnTo>
                    <a:pt x="4226" y="3518"/>
                  </a:lnTo>
                  <a:lnTo>
                    <a:pt x="4219" y="3507"/>
                  </a:lnTo>
                  <a:lnTo>
                    <a:pt x="4214" y="3494"/>
                  </a:lnTo>
                  <a:lnTo>
                    <a:pt x="4209" y="3481"/>
                  </a:lnTo>
                  <a:lnTo>
                    <a:pt x="4205" y="3468"/>
                  </a:lnTo>
                  <a:lnTo>
                    <a:pt x="4202" y="3455"/>
                  </a:lnTo>
                  <a:lnTo>
                    <a:pt x="4200" y="3441"/>
                  </a:lnTo>
                  <a:lnTo>
                    <a:pt x="4198" y="3426"/>
                  </a:lnTo>
                  <a:lnTo>
                    <a:pt x="4198" y="3412"/>
                  </a:lnTo>
                  <a:lnTo>
                    <a:pt x="4199" y="3398"/>
                  </a:lnTo>
                  <a:lnTo>
                    <a:pt x="4200" y="3384"/>
                  </a:lnTo>
                  <a:lnTo>
                    <a:pt x="4203" y="3370"/>
                  </a:lnTo>
                  <a:lnTo>
                    <a:pt x="4206" y="3356"/>
                  </a:lnTo>
                  <a:lnTo>
                    <a:pt x="4210" y="3343"/>
                  </a:lnTo>
                  <a:lnTo>
                    <a:pt x="4216" y="3329"/>
                  </a:lnTo>
                  <a:lnTo>
                    <a:pt x="4227" y="3306"/>
                  </a:lnTo>
                  <a:lnTo>
                    <a:pt x="4238" y="3283"/>
                  </a:lnTo>
                  <a:lnTo>
                    <a:pt x="4248" y="3259"/>
                  </a:lnTo>
                  <a:lnTo>
                    <a:pt x="4258" y="3235"/>
                  </a:lnTo>
                  <a:lnTo>
                    <a:pt x="4268" y="3212"/>
                  </a:lnTo>
                  <a:lnTo>
                    <a:pt x="4277" y="3188"/>
                  </a:lnTo>
                  <a:lnTo>
                    <a:pt x="4286" y="3163"/>
                  </a:lnTo>
                  <a:lnTo>
                    <a:pt x="4295" y="3139"/>
                  </a:lnTo>
                  <a:lnTo>
                    <a:pt x="4300" y="3126"/>
                  </a:lnTo>
                  <a:lnTo>
                    <a:pt x="4307" y="3113"/>
                  </a:lnTo>
                  <a:lnTo>
                    <a:pt x="4315" y="3101"/>
                  </a:lnTo>
                  <a:lnTo>
                    <a:pt x="4323" y="3090"/>
                  </a:lnTo>
                  <a:lnTo>
                    <a:pt x="4332" y="3079"/>
                  </a:lnTo>
                  <a:lnTo>
                    <a:pt x="4342" y="3068"/>
                  </a:lnTo>
                  <a:lnTo>
                    <a:pt x="4352" y="3058"/>
                  </a:lnTo>
                  <a:lnTo>
                    <a:pt x="4363" y="3049"/>
                  </a:lnTo>
                  <a:lnTo>
                    <a:pt x="4375" y="3041"/>
                  </a:lnTo>
                  <a:lnTo>
                    <a:pt x="4387" y="3033"/>
                  </a:lnTo>
                  <a:lnTo>
                    <a:pt x="4399" y="3027"/>
                  </a:lnTo>
                  <a:lnTo>
                    <a:pt x="4411" y="3021"/>
                  </a:lnTo>
                  <a:lnTo>
                    <a:pt x="4424" y="3016"/>
                  </a:lnTo>
                  <a:lnTo>
                    <a:pt x="4436" y="3013"/>
                  </a:lnTo>
                  <a:lnTo>
                    <a:pt x="4448" y="3011"/>
                  </a:lnTo>
                  <a:lnTo>
                    <a:pt x="4461" y="3010"/>
                  </a:lnTo>
                  <a:lnTo>
                    <a:pt x="4700" y="3010"/>
                  </a:lnTo>
                  <a:lnTo>
                    <a:pt x="4716" y="3010"/>
                  </a:lnTo>
                  <a:lnTo>
                    <a:pt x="4731" y="3009"/>
                  </a:lnTo>
                  <a:lnTo>
                    <a:pt x="4747" y="3007"/>
                  </a:lnTo>
                  <a:lnTo>
                    <a:pt x="4762" y="3004"/>
                  </a:lnTo>
                  <a:lnTo>
                    <a:pt x="4777" y="3001"/>
                  </a:lnTo>
                  <a:lnTo>
                    <a:pt x="4792" y="2996"/>
                  </a:lnTo>
                  <a:lnTo>
                    <a:pt x="4806" y="2992"/>
                  </a:lnTo>
                  <a:lnTo>
                    <a:pt x="4820" y="2986"/>
                  </a:lnTo>
                  <a:lnTo>
                    <a:pt x="4833" y="2980"/>
                  </a:lnTo>
                  <a:lnTo>
                    <a:pt x="4846" y="2973"/>
                  </a:lnTo>
                  <a:lnTo>
                    <a:pt x="4859" y="2966"/>
                  </a:lnTo>
                  <a:lnTo>
                    <a:pt x="4872" y="2958"/>
                  </a:lnTo>
                  <a:lnTo>
                    <a:pt x="4884" y="2950"/>
                  </a:lnTo>
                  <a:lnTo>
                    <a:pt x="4895" y="2940"/>
                  </a:lnTo>
                  <a:lnTo>
                    <a:pt x="4906" y="2931"/>
                  </a:lnTo>
                  <a:lnTo>
                    <a:pt x="4917" y="2921"/>
                  </a:lnTo>
                  <a:lnTo>
                    <a:pt x="4927" y="2910"/>
                  </a:lnTo>
                  <a:lnTo>
                    <a:pt x="4936" y="2899"/>
                  </a:lnTo>
                  <a:lnTo>
                    <a:pt x="4946" y="2888"/>
                  </a:lnTo>
                  <a:lnTo>
                    <a:pt x="4954" y="2876"/>
                  </a:lnTo>
                  <a:lnTo>
                    <a:pt x="4963" y="2863"/>
                  </a:lnTo>
                  <a:lnTo>
                    <a:pt x="4970" y="2849"/>
                  </a:lnTo>
                  <a:lnTo>
                    <a:pt x="4977" y="2836"/>
                  </a:lnTo>
                  <a:lnTo>
                    <a:pt x="4983" y="2823"/>
                  </a:lnTo>
                  <a:lnTo>
                    <a:pt x="4989" y="2809"/>
                  </a:lnTo>
                  <a:lnTo>
                    <a:pt x="4993" y="2795"/>
                  </a:lnTo>
                  <a:lnTo>
                    <a:pt x="4998" y="2780"/>
                  </a:lnTo>
                  <a:lnTo>
                    <a:pt x="5001" y="2766"/>
                  </a:lnTo>
                  <a:lnTo>
                    <a:pt x="5004" y="2751"/>
                  </a:lnTo>
                  <a:lnTo>
                    <a:pt x="5006" y="2735"/>
                  </a:lnTo>
                  <a:lnTo>
                    <a:pt x="5007" y="2720"/>
                  </a:lnTo>
                  <a:lnTo>
                    <a:pt x="5007" y="2704"/>
                  </a:lnTo>
                  <a:lnTo>
                    <a:pt x="5007" y="2311"/>
                  </a:lnTo>
                  <a:lnTo>
                    <a:pt x="5007" y="2295"/>
                  </a:lnTo>
                  <a:lnTo>
                    <a:pt x="5006" y="2280"/>
                  </a:lnTo>
                  <a:lnTo>
                    <a:pt x="5004" y="2265"/>
                  </a:lnTo>
                  <a:lnTo>
                    <a:pt x="5001" y="2250"/>
                  </a:lnTo>
                  <a:lnTo>
                    <a:pt x="4998" y="2235"/>
                  </a:lnTo>
                  <a:lnTo>
                    <a:pt x="4993" y="2221"/>
                  </a:lnTo>
                  <a:lnTo>
                    <a:pt x="4989" y="2205"/>
                  </a:lnTo>
                  <a:lnTo>
                    <a:pt x="4983" y="2191"/>
                  </a:lnTo>
                  <a:lnTo>
                    <a:pt x="4977" y="2178"/>
                  </a:lnTo>
                  <a:lnTo>
                    <a:pt x="4970" y="2165"/>
                  </a:lnTo>
                  <a:lnTo>
                    <a:pt x="4963" y="2152"/>
                  </a:lnTo>
                  <a:lnTo>
                    <a:pt x="4954" y="2140"/>
                  </a:lnTo>
                  <a:lnTo>
                    <a:pt x="4946" y="2128"/>
                  </a:lnTo>
                  <a:lnTo>
                    <a:pt x="4936" y="2116"/>
                  </a:lnTo>
                  <a:lnTo>
                    <a:pt x="4927" y="2105"/>
                  </a:lnTo>
                  <a:lnTo>
                    <a:pt x="4917" y="2095"/>
                  </a:lnTo>
                  <a:lnTo>
                    <a:pt x="4906" y="2084"/>
                  </a:lnTo>
                  <a:lnTo>
                    <a:pt x="4895" y="2075"/>
                  </a:lnTo>
                  <a:lnTo>
                    <a:pt x="4884" y="2066"/>
                  </a:lnTo>
                  <a:lnTo>
                    <a:pt x="4872" y="2057"/>
                  </a:lnTo>
                  <a:lnTo>
                    <a:pt x="4859" y="2048"/>
                  </a:lnTo>
                  <a:lnTo>
                    <a:pt x="4846" y="2041"/>
                  </a:lnTo>
                  <a:lnTo>
                    <a:pt x="4833" y="2034"/>
                  </a:lnTo>
                  <a:lnTo>
                    <a:pt x="4820" y="2028"/>
                  </a:lnTo>
                  <a:lnTo>
                    <a:pt x="4806" y="2023"/>
                  </a:lnTo>
                  <a:lnTo>
                    <a:pt x="4792" y="2018"/>
                  </a:lnTo>
                  <a:lnTo>
                    <a:pt x="4777" y="2014"/>
                  </a:lnTo>
                  <a:lnTo>
                    <a:pt x="4762" y="2010"/>
                  </a:lnTo>
                  <a:lnTo>
                    <a:pt x="4747" y="2008"/>
                  </a:lnTo>
                  <a:lnTo>
                    <a:pt x="4731" y="2006"/>
                  </a:lnTo>
                  <a:lnTo>
                    <a:pt x="4716" y="2004"/>
                  </a:lnTo>
                  <a:lnTo>
                    <a:pt x="4700" y="2004"/>
                  </a:lnTo>
                  <a:close/>
                </a:path>
              </a:pathLst>
            </a:custGeom>
            <a:solidFill>
              <a:srgbClr val="6D6E71">
                <a:alpha val="5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8537575" y="5419726"/>
              <a:ext cx="1041400" cy="1042988"/>
            </a:xfrm>
            <a:custGeom>
              <a:avLst/>
              <a:gdLst>
                <a:gd name="T0" fmla="*/ 1334 w 3278"/>
                <a:gd name="T1" fmla="*/ 2146 h 3284"/>
                <a:gd name="T2" fmla="*/ 1109 w 3278"/>
                <a:gd name="T3" fmla="*/ 1897 h 3284"/>
                <a:gd name="T4" fmla="*/ 1058 w 3278"/>
                <a:gd name="T5" fmla="*/ 1552 h 3284"/>
                <a:gd name="T6" fmla="*/ 1204 w 3278"/>
                <a:gd name="T7" fmla="*/ 1246 h 3284"/>
                <a:gd name="T8" fmla="*/ 1492 w 3278"/>
                <a:gd name="T9" fmla="*/ 1071 h 3284"/>
                <a:gd name="T10" fmla="*/ 1842 w 3278"/>
                <a:gd name="T11" fmla="*/ 1088 h 3284"/>
                <a:gd name="T12" fmla="*/ 2111 w 3278"/>
                <a:gd name="T13" fmla="*/ 1289 h 3284"/>
                <a:gd name="T14" fmla="*/ 2227 w 3278"/>
                <a:gd name="T15" fmla="*/ 1611 h 3284"/>
                <a:gd name="T16" fmla="*/ 2142 w 3278"/>
                <a:gd name="T17" fmla="*/ 1947 h 3284"/>
                <a:gd name="T18" fmla="*/ 1894 w 3278"/>
                <a:gd name="T19" fmla="*/ 2173 h 3284"/>
                <a:gd name="T20" fmla="*/ 2913 w 3278"/>
                <a:gd name="T21" fmla="*/ 1311 h 3284"/>
                <a:gd name="T22" fmla="*/ 2825 w 3278"/>
                <a:gd name="T23" fmla="*/ 1253 h 3284"/>
                <a:gd name="T24" fmla="*/ 2749 w 3278"/>
                <a:gd name="T25" fmla="*/ 1059 h 3284"/>
                <a:gd name="T26" fmla="*/ 2889 w 3278"/>
                <a:gd name="T27" fmla="*/ 856 h 3284"/>
                <a:gd name="T28" fmla="*/ 2933 w 3278"/>
                <a:gd name="T29" fmla="*/ 637 h 3284"/>
                <a:gd name="T30" fmla="*/ 2585 w 3278"/>
                <a:gd name="T31" fmla="*/ 332 h 3284"/>
                <a:gd name="T32" fmla="*/ 2297 w 3278"/>
                <a:gd name="T33" fmla="*/ 513 h 3284"/>
                <a:gd name="T34" fmla="*/ 2115 w 3278"/>
                <a:gd name="T35" fmla="*/ 491 h 3284"/>
                <a:gd name="T36" fmla="*/ 1982 w 3278"/>
                <a:gd name="T37" fmla="*/ 407 h 3284"/>
                <a:gd name="T38" fmla="*/ 1959 w 3278"/>
                <a:gd name="T39" fmla="*/ 141 h 3284"/>
                <a:gd name="T40" fmla="*/ 1799 w 3278"/>
                <a:gd name="T41" fmla="*/ 2 h 3284"/>
                <a:gd name="T42" fmla="*/ 1399 w 3278"/>
                <a:gd name="T43" fmla="*/ 34 h 3284"/>
                <a:gd name="T44" fmla="*/ 1310 w 3278"/>
                <a:gd name="T45" fmla="*/ 202 h 3284"/>
                <a:gd name="T46" fmla="*/ 1266 w 3278"/>
                <a:gd name="T47" fmla="*/ 443 h 3284"/>
                <a:gd name="T48" fmla="*/ 1061 w 3278"/>
                <a:gd name="T49" fmla="*/ 530 h 3284"/>
                <a:gd name="T50" fmla="*/ 824 w 3278"/>
                <a:gd name="T51" fmla="*/ 365 h 3284"/>
                <a:gd name="T52" fmla="*/ 602 w 3278"/>
                <a:gd name="T53" fmla="*/ 365 h 3284"/>
                <a:gd name="T54" fmla="*/ 332 w 3278"/>
                <a:gd name="T55" fmla="*/ 695 h 3284"/>
                <a:gd name="T56" fmla="*/ 502 w 3278"/>
                <a:gd name="T57" fmla="*/ 968 h 3284"/>
                <a:gd name="T58" fmla="*/ 529 w 3278"/>
                <a:gd name="T59" fmla="*/ 1068 h 3284"/>
                <a:gd name="T60" fmla="*/ 448 w 3278"/>
                <a:gd name="T61" fmla="*/ 1261 h 3284"/>
                <a:gd name="T62" fmla="*/ 358 w 3278"/>
                <a:gd name="T63" fmla="*/ 1312 h 3284"/>
                <a:gd name="T64" fmla="*/ 46 w 3278"/>
                <a:gd name="T65" fmla="*/ 1386 h 3284"/>
                <a:gd name="T66" fmla="*/ 1 w 3278"/>
                <a:gd name="T67" fmla="*/ 1790 h 3284"/>
                <a:gd name="T68" fmla="*/ 123 w 3278"/>
                <a:gd name="T69" fmla="*/ 1955 h 3284"/>
                <a:gd name="T70" fmla="*/ 398 w 3278"/>
                <a:gd name="T71" fmla="*/ 1982 h 3284"/>
                <a:gd name="T72" fmla="*/ 477 w 3278"/>
                <a:gd name="T73" fmla="*/ 2087 h 3284"/>
                <a:gd name="T74" fmla="*/ 528 w 3278"/>
                <a:gd name="T75" fmla="*/ 2262 h 3284"/>
                <a:gd name="T76" fmla="*/ 364 w 3278"/>
                <a:gd name="T77" fmla="*/ 2459 h 3284"/>
                <a:gd name="T78" fmla="*/ 364 w 3278"/>
                <a:gd name="T79" fmla="*/ 2680 h 3284"/>
                <a:gd name="T80" fmla="*/ 693 w 3278"/>
                <a:gd name="T81" fmla="*/ 2952 h 3284"/>
                <a:gd name="T82" fmla="*/ 982 w 3278"/>
                <a:gd name="T83" fmla="*/ 2769 h 3284"/>
                <a:gd name="T84" fmla="*/ 1164 w 3278"/>
                <a:gd name="T85" fmla="*/ 2793 h 3284"/>
                <a:gd name="T86" fmla="*/ 1296 w 3278"/>
                <a:gd name="T87" fmla="*/ 2876 h 3284"/>
                <a:gd name="T88" fmla="*/ 1319 w 3278"/>
                <a:gd name="T89" fmla="*/ 3142 h 3284"/>
                <a:gd name="T90" fmla="*/ 1481 w 3278"/>
                <a:gd name="T91" fmla="*/ 3281 h 3284"/>
                <a:gd name="T92" fmla="*/ 1880 w 3278"/>
                <a:gd name="T93" fmla="*/ 3249 h 3284"/>
                <a:gd name="T94" fmla="*/ 1968 w 3278"/>
                <a:gd name="T95" fmla="*/ 3082 h 3284"/>
                <a:gd name="T96" fmla="*/ 2013 w 3278"/>
                <a:gd name="T97" fmla="*/ 2841 h 3284"/>
                <a:gd name="T98" fmla="*/ 2218 w 3278"/>
                <a:gd name="T99" fmla="*/ 2753 h 3284"/>
                <a:gd name="T100" fmla="*/ 2455 w 3278"/>
                <a:gd name="T101" fmla="*/ 2918 h 3284"/>
                <a:gd name="T102" fmla="*/ 2677 w 3278"/>
                <a:gd name="T103" fmla="*/ 2918 h 3284"/>
                <a:gd name="T104" fmla="*/ 2947 w 3278"/>
                <a:gd name="T105" fmla="*/ 2588 h 3284"/>
                <a:gd name="T106" fmla="*/ 2777 w 3278"/>
                <a:gd name="T107" fmla="*/ 2316 h 3284"/>
                <a:gd name="T108" fmla="*/ 2750 w 3278"/>
                <a:gd name="T109" fmla="*/ 2215 h 3284"/>
                <a:gd name="T110" fmla="*/ 2830 w 3278"/>
                <a:gd name="T111" fmla="*/ 2023 h 3284"/>
                <a:gd name="T112" fmla="*/ 2921 w 3278"/>
                <a:gd name="T113" fmla="*/ 1972 h 3284"/>
                <a:gd name="T114" fmla="*/ 3232 w 3278"/>
                <a:gd name="T115" fmla="*/ 1898 h 3284"/>
                <a:gd name="T116" fmla="*/ 3277 w 3278"/>
                <a:gd name="T117" fmla="*/ 1493 h 3284"/>
                <a:gd name="T118" fmla="*/ 3156 w 3278"/>
                <a:gd name="T119" fmla="*/ 1329 h 3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78" h="3284">
                  <a:moveTo>
                    <a:pt x="1639" y="2231"/>
                  </a:moveTo>
                  <a:lnTo>
                    <a:pt x="1609" y="2230"/>
                  </a:lnTo>
                  <a:lnTo>
                    <a:pt x="1580" y="2228"/>
                  </a:lnTo>
                  <a:lnTo>
                    <a:pt x="1549" y="2224"/>
                  </a:lnTo>
                  <a:lnTo>
                    <a:pt x="1521" y="2219"/>
                  </a:lnTo>
                  <a:lnTo>
                    <a:pt x="1492" y="2212"/>
                  </a:lnTo>
                  <a:lnTo>
                    <a:pt x="1465" y="2204"/>
                  </a:lnTo>
                  <a:lnTo>
                    <a:pt x="1437" y="2195"/>
                  </a:lnTo>
                  <a:lnTo>
                    <a:pt x="1411" y="2185"/>
                  </a:lnTo>
                  <a:lnTo>
                    <a:pt x="1385" y="2173"/>
                  </a:lnTo>
                  <a:lnTo>
                    <a:pt x="1360" y="2160"/>
                  </a:lnTo>
                  <a:lnTo>
                    <a:pt x="1334" y="2146"/>
                  </a:lnTo>
                  <a:lnTo>
                    <a:pt x="1310" y="2131"/>
                  </a:lnTo>
                  <a:lnTo>
                    <a:pt x="1287" y="2113"/>
                  </a:lnTo>
                  <a:lnTo>
                    <a:pt x="1265" y="2096"/>
                  </a:lnTo>
                  <a:lnTo>
                    <a:pt x="1244" y="2077"/>
                  </a:lnTo>
                  <a:lnTo>
                    <a:pt x="1224" y="2058"/>
                  </a:lnTo>
                  <a:lnTo>
                    <a:pt x="1204" y="2038"/>
                  </a:lnTo>
                  <a:lnTo>
                    <a:pt x="1186" y="2016"/>
                  </a:lnTo>
                  <a:lnTo>
                    <a:pt x="1169" y="1994"/>
                  </a:lnTo>
                  <a:lnTo>
                    <a:pt x="1152" y="1971"/>
                  </a:lnTo>
                  <a:lnTo>
                    <a:pt x="1137" y="1947"/>
                  </a:lnTo>
                  <a:lnTo>
                    <a:pt x="1122" y="1922"/>
                  </a:lnTo>
                  <a:lnTo>
                    <a:pt x="1109" y="1897"/>
                  </a:lnTo>
                  <a:lnTo>
                    <a:pt x="1097" y="1871"/>
                  </a:lnTo>
                  <a:lnTo>
                    <a:pt x="1087" y="1844"/>
                  </a:lnTo>
                  <a:lnTo>
                    <a:pt x="1077" y="1817"/>
                  </a:lnTo>
                  <a:lnTo>
                    <a:pt x="1070" y="1788"/>
                  </a:lnTo>
                  <a:lnTo>
                    <a:pt x="1063" y="1760"/>
                  </a:lnTo>
                  <a:lnTo>
                    <a:pt x="1058" y="1731"/>
                  </a:lnTo>
                  <a:lnTo>
                    <a:pt x="1054" y="1702"/>
                  </a:lnTo>
                  <a:lnTo>
                    <a:pt x="1052" y="1672"/>
                  </a:lnTo>
                  <a:lnTo>
                    <a:pt x="1051" y="1641"/>
                  </a:lnTo>
                  <a:lnTo>
                    <a:pt x="1052" y="1611"/>
                  </a:lnTo>
                  <a:lnTo>
                    <a:pt x="1054" y="1581"/>
                  </a:lnTo>
                  <a:lnTo>
                    <a:pt x="1058" y="1552"/>
                  </a:lnTo>
                  <a:lnTo>
                    <a:pt x="1063" y="1523"/>
                  </a:lnTo>
                  <a:lnTo>
                    <a:pt x="1070" y="1495"/>
                  </a:lnTo>
                  <a:lnTo>
                    <a:pt x="1077" y="1466"/>
                  </a:lnTo>
                  <a:lnTo>
                    <a:pt x="1087" y="1439"/>
                  </a:lnTo>
                  <a:lnTo>
                    <a:pt x="1097" y="1413"/>
                  </a:lnTo>
                  <a:lnTo>
                    <a:pt x="1109" y="1387"/>
                  </a:lnTo>
                  <a:lnTo>
                    <a:pt x="1122" y="1361"/>
                  </a:lnTo>
                  <a:lnTo>
                    <a:pt x="1137" y="1337"/>
                  </a:lnTo>
                  <a:lnTo>
                    <a:pt x="1152" y="1312"/>
                  </a:lnTo>
                  <a:lnTo>
                    <a:pt x="1169" y="1289"/>
                  </a:lnTo>
                  <a:lnTo>
                    <a:pt x="1186" y="1267"/>
                  </a:lnTo>
                  <a:lnTo>
                    <a:pt x="1204" y="1246"/>
                  </a:lnTo>
                  <a:lnTo>
                    <a:pt x="1224" y="1225"/>
                  </a:lnTo>
                  <a:lnTo>
                    <a:pt x="1244" y="1206"/>
                  </a:lnTo>
                  <a:lnTo>
                    <a:pt x="1265" y="1188"/>
                  </a:lnTo>
                  <a:lnTo>
                    <a:pt x="1287" y="1170"/>
                  </a:lnTo>
                  <a:lnTo>
                    <a:pt x="1310" y="1153"/>
                  </a:lnTo>
                  <a:lnTo>
                    <a:pt x="1334" y="1138"/>
                  </a:lnTo>
                  <a:lnTo>
                    <a:pt x="1360" y="1124"/>
                  </a:lnTo>
                  <a:lnTo>
                    <a:pt x="1385" y="1111"/>
                  </a:lnTo>
                  <a:lnTo>
                    <a:pt x="1411" y="1099"/>
                  </a:lnTo>
                  <a:lnTo>
                    <a:pt x="1437" y="1088"/>
                  </a:lnTo>
                  <a:lnTo>
                    <a:pt x="1465" y="1079"/>
                  </a:lnTo>
                  <a:lnTo>
                    <a:pt x="1492" y="1071"/>
                  </a:lnTo>
                  <a:lnTo>
                    <a:pt x="1521" y="1065"/>
                  </a:lnTo>
                  <a:lnTo>
                    <a:pt x="1549" y="1060"/>
                  </a:lnTo>
                  <a:lnTo>
                    <a:pt x="1580" y="1056"/>
                  </a:lnTo>
                  <a:lnTo>
                    <a:pt x="1609" y="1054"/>
                  </a:lnTo>
                  <a:lnTo>
                    <a:pt x="1639" y="1053"/>
                  </a:lnTo>
                  <a:lnTo>
                    <a:pt x="1670" y="1054"/>
                  </a:lnTo>
                  <a:lnTo>
                    <a:pt x="1699" y="1056"/>
                  </a:lnTo>
                  <a:lnTo>
                    <a:pt x="1729" y="1060"/>
                  </a:lnTo>
                  <a:lnTo>
                    <a:pt x="1757" y="1065"/>
                  </a:lnTo>
                  <a:lnTo>
                    <a:pt x="1787" y="1071"/>
                  </a:lnTo>
                  <a:lnTo>
                    <a:pt x="1814" y="1079"/>
                  </a:lnTo>
                  <a:lnTo>
                    <a:pt x="1842" y="1088"/>
                  </a:lnTo>
                  <a:lnTo>
                    <a:pt x="1868" y="1099"/>
                  </a:lnTo>
                  <a:lnTo>
                    <a:pt x="1894" y="1111"/>
                  </a:lnTo>
                  <a:lnTo>
                    <a:pt x="1919" y="1124"/>
                  </a:lnTo>
                  <a:lnTo>
                    <a:pt x="1944" y="1138"/>
                  </a:lnTo>
                  <a:lnTo>
                    <a:pt x="1968" y="1153"/>
                  </a:lnTo>
                  <a:lnTo>
                    <a:pt x="1991" y="1170"/>
                  </a:lnTo>
                  <a:lnTo>
                    <a:pt x="2014" y="1188"/>
                  </a:lnTo>
                  <a:lnTo>
                    <a:pt x="2035" y="1206"/>
                  </a:lnTo>
                  <a:lnTo>
                    <a:pt x="2055" y="1225"/>
                  </a:lnTo>
                  <a:lnTo>
                    <a:pt x="2075" y="1246"/>
                  </a:lnTo>
                  <a:lnTo>
                    <a:pt x="2093" y="1267"/>
                  </a:lnTo>
                  <a:lnTo>
                    <a:pt x="2111" y="1289"/>
                  </a:lnTo>
                  <a:lnTo>
                    <a:pt x="2127" y="1312"/>
                  </a:lnTo>
                  <a:lnTo>
                    <a:pt x="2142" y="1337"/>
                  </a:lnTo>
                  <a:lnTo>
                    <a:pt x="2156" y="1361"/>
                  </a:lnTo>
                  <a:lnTo>
                    <a:pt x="2169" y="1387"/>
                  </a:lnTo>
                  <a:lnTo>
                    <a:pt x="2181" y="1413"/>
                  </a:lnTo>
                  <a:lnTo>
                    <a:pt x="2191" y="1439"/>
                  </a:lnTo>
                  <a:lnTo>
                    <a:pt x="2201" y="1466"/>
                  </a:lnTo>
                  <a:lnTo>
                    <a:pt x="2209" y="1495"/>
                  </a:lnTo>
                  <a:lnTo>
                    <a:pt x="2216" y="1523"/>
                  </a:lnTo>
                  <a:lnTo>
                    <a:pt x="2221" y="1552"/>
                  </a:lnTo>
                  <a:lnTo>
                    <a:pt x="2225" y="1582"/>
                  </a:lnTo>
                  <a:lnTo>
                    <a:pt x="2227" y="1611"/>
                  </a:lnTo>
                  <a:lnTo>
                    <a:pt x="2228" y="1641"/>
                  </a:lnTo>
                  <a:lnTo>
                    <a:pt x="2227" y="1672"/>
                  </a:lnTo>
                  <a:lnTo>
                    <a:pt x="2225" y="1702"/>
                  </a:lnTo>
                  <a:lnTo>
                    <a:pt x="2221" y="1731"/>
                  </a:lnTo>
                  <a:lnTo>
                    <a:pt x="2216" y="1760"/>
                  </a:lnTo>
                  <a:lnTo>
                    <a:pt x="2209" y="1788"/>
                  </a:lnTo>
                  <a:lnTo>
                    <a:pt x="2201" y="1817"/>
                  </a:lnTo>
                  <a:lnTo>
                    <a:pt x="2191" y="1844"/>
                  </a:lnTo>
                  <a:lnTo>
                    <a:pt x="2181" y="1871"/>
                  </a:lnTo>
                  <a:lnTo>
                    <a:pt x="2169" y="1897"/>
                  </a:lnTo>
                  <a:lnTo>
                    <a:pt x="2156" y="1922"/>
                  </a:lnTo>
                  <a:lnTo>
                    <a:pt x="2142" y="1947"/>
                  </a:lnTo>
                  <a:lnTo>
                    <a:pt x="2127" y="1971"/>
                  </a:lnTo>
                  <a:lnTo>
                    <a:pt x="2111" y="1994"/>
                  </a:lnTo>
                  <a:lnTo>
                    <a:pt x="2093" y="2016"/>
                  </a:lnTo>
                  <a:lnTo>
                    <a:pt x="2075" y="2038"/>
                  </a:lnTo>
                  <a:lnTo>
                    <a:pt x="2055" y="2058"/>
                  </a:lnTo>
                  <a:lnTo>
                    <a:pt x="2035" y="2077"/>
                  </a:lnTo>
                  <a:lnTo>
                    <a:pt x="2014" y="2096"/>
                  </a:lnTo>
                  <a:lnTo>
                    <a:pt x="1991" y="2113"/>
                  </a:lnTo>
                  <a:lnTo>
                    <a:pt x="1968" y="2131"/>
                  </a:lnTo>
                  <a:lnTo>
                    <a:pt x="1944" y="2146"/>
                  </a:lnTo>
                  <a:lnTo>
                    <a:pt x="1919" y="2160"/>
                  </a:lnTo>
                  <a:lnTo>
                    <a:pt x="1894" y="2173"/>
                  </a:lnTo>
                  <a:lnTo>
                    <a:pt x="1868" y="2185"/>
                  </a:lnTo>
                  <a:lnTo>
                    <a:pt x="1842" y="2195"/>
                  </a:lnTo>
                  <a:lnTo>
                    <a:pt x="1814" y="2204"/>
                  </a:lnTo>
                  <a:lnTo>
                    <a:pt x="1787" y="2212"/>
                  </a:lnTo>
                  <a:lnTo>
                    <a:pt x="1757" y="2219"/>
                  </a:lnTo>
                  <a:lnTo>
                    <a:pt x="1729" y="2224"/>
                  </a:lnTo>
                  <a:lnTo>
                    <a:pt x="1699" y="2228"/>
                  </a:lnTo>
                  <a:lnTo>
                    <a:pt x="1670" y="2230"/>
                  </a:lnTo>
                  <a:lnTo>
                    <a:pt x="1639" y="2231"/>
                  </a:lnTo>
                  <a:close/>
                  <a:moveTo>
                    <a:pt x="3078" y="1312"/>
                  </a:moveTo>
                  <a:lnTo>
                    <a:pt x="2921" y="1312"/>
                  </a:lnTo>
                  <a:lnTo>
                    <a:pt x="2913" y="1311"/>
                  </a:lnTo>
                  <a:lnTo>
                    <a:pt x="2905" y="1310"/>
                  </a:lnTo>
                  <a:lnTo>
                    <a:pt x="2897" y="1308"/>
                  </a:lnTo>
                  <a:lnTo>
                    <a:pt x="2889" y="1305"/>
                  </a:lnTo>
                  <a:lnTo>
                    <a:pt x="2881" y="1302"/>
                  </a:lnTo>
                  <a:lnTo>
                    <a:pt x="2873" y="1297"/>
                  </a:lnTo>
                  <a:lnTo>
                    <a:pt x="2865" y="1293"/>
                  </a:lnTo>
                  <a:lnTo>
                    <a:pt x="2857" y="1287"/>
                  </a:lnTo>
                  <a:lnTo>
                    <a:pt x="2849" y="1281"/>
                  </a:lnTo>
                  <a:lnTo>
                    <a:pt x="2842" y="1275"/>
                  </a:lnTo>
                  <a:lnTo>
                    <a:pt x="2836" y="1268"/>
                  </a:lnTo>
                  <a:lnTo>
                    <a:pt x="2830" y="1261"/>
                  </a:lnTo>
                  <a:lnTo>
                    <a:pt x="2825" y="1253"/>
                  </a:lnTo>
                  <a:lnTo>
                    <a:pt x="2820" y="1245"/>
                  </a:lnTo>
                  <a:lnTo>
                    <a:pt x="2816" y="1237"/>
                  </a:lnTo>
                  <a:lnTo>
                    <a:pt x="2812" y="1228"/>
                  </a:lnTo>
                  <a:lnTo>
                    <a:pt x="2801" y="1197"/>
                  </a:lnTo>
                  <a:lnTo>
                    <a:pt x="2788" y="1166"/>
                  </a:lnTo>
                  <a:lnTo>
                    <a:pt x="2775" y="1134"/>
                  </a:lnTo>
                  <a:lnTo>
                    <a:pt x="2760" y="1103"/>
                  </a:lnTo>
                  <a:lnTo>
                    <a:pt x="2757" y="1095"/>
                  </a:lnTo>
                  <a:lnTo>
                    <a:pt x="2754" y="1086"/>
                  </a:lnTo>
                  <a:lnTo>
                    <a:pt x="2752" y="1077"/>
                  </a:lnTo>
                  <a:lnTo>
                    <a:pt x="2750" y="1068"/>
                  </a:lnTo>
                  <a:lnTo>
                    <a:pt x="2749" y="1059"/>
                  </a:lnTo>
                  <a:lnTo>
                    <a:pt x="2749" y="1050"/>
                  </a:lnTo>
                  <a:lnTo>
                    <a:pt x="2749" y="1040"/>
                  </a:lnTo>
                  <a:lnTo>
                    <a:pt x="2750" y="1031"/>
                  </a:lnTo>
                  <a:lnTo>
                    <a:pt x="2751" y="1022"/>
                  </a:lnTo>
                  <a:lnTo>
                    <a:pt x="2753" y="1013"/>
                  </a:lnTo>
                  <a:lnTo>
                    <a:pt x="2756" y="1004"/>
                  </a:lnTo>
                  <a:lnTo>
                    <a:pt x="2759" y="995"/>
                  </a:lnTo>
                  <a:lnTo>
                    <a:pt x="2763" y="988"/>
                  </a:lnTo>
                  <a:lnTo>
                    <a:pt x="2767" y="980"/>
                  </a:lnTo>
                  <a:lnTo>
                    <a:pt x="2772" y="974"/>
                  </a:lnTo>
                  <a:lnTo>
                    <a:pt x="2777" y="968"/>
                  </a:lnTo>
                  <a:lnTo>
                    <a:pt x="2889" y="856"/>
                  </a:lnTo>
                  <a:lnTo>
                    <a:pt x="2903" y="842"/>
                  </a:lnTo>
                  <a:lnTo>
                    <a:pt x="2915" y="825"/>
                  </a:lnTo>
                  <a:lnTo>
                    <a:pt x="2925" y="808"/>
                  </a:lnTo>
                  <a:lnTo>
                    <a:pt x="2933" y="791"/>
                  </a:lnTo>
                  <a:lnTo>
                    <a:pt x="2939" y="772"/>
                  </a:lnTo>
                  <a:lnTo>
                    <a:pt x="2944" y="754"/>
                  </a:lnTo>
                  <a:lnTo>
                    <a:pt x="2947" y="734"/>
                  </a:lnTo>
                  <a:lnTo>
                    <a:pt x="2948" y="714"/>
                  </a:lnTo>
                  <a:lnTo>
                    <a:pt x="2947" y="694"/>
                  </a:lnTo>
                  <a:lnTo>
                    <a:pt x="2944" y="674"/>
                  </a:lnTo>
                  <a:lnTo>
                    <a:pt x="2939" y="655"/>
                  </a:lnTo>
                  <a:lnTo>
                    <a:pt x="2933" y="637"/>
                  </a:lnTo>
                  <a:lnTo>
                    <a:pt x="2925" y="619"/>
                  </a:lnTo>
                  <a:lnTo>
                    <a:pt x="2914" y="603"/>
                  </a:lnTo>
                  <a:lnTo>
                    <a:pt x="2903" y="587"/>
                  </a:lnTo>
                  <a:lnTo>
                    <a:pt x="2889" y="572"/>
                  </a:lnTo>
                  <a:lnTo>
                    <a:pt x="2708" y="390"/>
                  </a:lnTo>
                  <a:lnTo>
                    <a:pt x="2693" y="377"/>
                  </a:lnTo>
                  <a:lnTo>
                    <a:pt x="2677" y="365"/>
                  </a:lnTo>
                  <a:lnTo>
                    <a:pt x="2661" y="354"/>
                  </a:lnTo>
                  <a:lnTo>
                    <a:pt x="2643" y="346"/>
                  </a:lnTo>
                  <a:lnTo>
                    <a:pt x="2624" y="340"/>
                  </a:lnTo>
                  <a:lnTo>
                    <a:pt x="2605" y="335"/>
                  </a:lnTo>
                  <a:lnTo>
                    <a:pt x="2585" y="332"/>
                  </a:lnTo>
                  <a:lnTo>
                    <a:pt x="2565" y="331"/>
                  </a:lnTo>
                  <a:lnTo>
                    <a:pt x="2546" y="332"/>
                  </a:lnTo>
                  <a:lnTo>
                    <a:pt x="2526" y="335"/>
                  </a:lnTo>
                  <a:lnTo>
                    <a:pt x="2507" y="340"/>
                  </a:lnTo>
                  <a:lnTo>
                    <a:pt x="2489" y="346"/>
                  </a:lnTo>
                  <a:lnTo>
                    <a:pt x="2471" y="354"/>
                  </a:lnTo>
                  <a:lnTo>
                    <a:pt x="2455" y="365"/>
                  </a:lnTo>
                  <a:lnTo>
                    <a:pt x="2439" y="377"/>
                  </a:lnTo>
                  <a:lnTo>
                    <a:pt x="2423" y="390"/>
                  </a:lnTo>
                  <a:lnTo>
                    <a:pt x="2312" y="501"/>
                  </a:lnTo>
                  <a:lnTo>
                    <a:pt x="2305" y="508"/>
                  </a:lnTo>
                  <a:lnTo>
                    <a:pt x="2297" y="513"/>
                  </a:lnTo>
                  <a:lnTo>
                    <a:pt x="2288" y="519"/>
                  </a:lnTo>
                  <a:lnTo>
                    <a:pt x="2278" y="524"/>
                  </a:lnTo>
                  <a:lnTo>
                    <a:pt x="2267" y="527"/>
                  </a:lnTo>
                  <a:lnTo>
                    <a:pt x="2256" y="529"/>
                  </a:lnTo>
                  <a:lnTo>
                    <a:pt x="2244" y="531"/>
                  </a:lnTo>
                  <a:lnTo>
                    <a:pt x="2232" y="531"/>
                  </a:lnTo>
                  <a:lnTo>
                    <a:pt x="2218" y="530"/>
                  </a:lnTo>
                  <a:lnTo>
                    <a:pt x="2203" y="528"/>
                  </a:lnTo>
                  <a:lnTo>
                    <a:pt x="2189" y="524"/>
                  </a:lnTo>
                  <a:lnTo>
                    <a:pt x="2177" y="519"/>
                  </a:lnTo>
                  <a:lnTo>
                    <a:pt x="2146" y="504"/>
                  </a:lnTo>
                  <a:lnTo>
                    <a:pt x="2115" y="491"/>
                  </a:lnTo>
                  <a:lnTo>
                    <a:pt x="2084" y="478"/>
                  </a:lnTo>
                  <a:lnTo>
                    <a:pt x="2052" y="466"/>
                  </a:lnTo>
                  <a:lnTo>
                    <a:pt x="2044" y="463"/>
                  </a:lnTo>
                  <a:lnTo>
                    <a:pt x="2036" y="459"/>
                  </a:lnTo>
                  <a:lnTo>
                    <a:pt x="2028" y="454"/>
                  </a:lnTo>
                  <a:lnTo>
                    <a:pt x="2020" y="449"/>
                  </a:lnTo>
                  <a:lnTo>
                    <a:pt x="2013" y="443"/>
                  </a:lnTo>
                  <a:lnTo>
                    <a:pt x="2006" y="436"/>
                  </a:lnTo>
                  <a:lnTo>
                    <a:pt x="2000" y="430"/>
                  </a:lnTo>
                  <a:lnTo>
                    <a:pt x="1994" y="422"/>
                  </a:lnTo>
                  <a:lnTo>
                    <a:pt x="1987" y="415"/>
                  </a:lnTo>
                  <a:lnTo>
                    <a:pt x="1982" y="407"/>
                  </a:lnTo>
                  <a:lnTo>
                    <a:pt x="1978" y="399"/>
                  </a:lnTo>
                  <a:lnTo>
                    <a:pt x="1975" y="391"/>
                  </a:lnTo>
                  <a:lnTo>
                    <a:pt x="1972" y="383"/>
                  </a:lnTo>
                  <a:lnTo>
                    <a:pt x="1970" y="375"/>
                  </a:lnTo>
                  <a:lnTo>
                    <a:pt x="1968" y="367"/>
                  </a:lnTo>
                  <a:lnTo>
                    <a:pt x="1968" y="359"/>
                  </a:lnTo>
                  <a:lnTo>
                    <a:pt x="1968" y="202"/>
                  </a:lnTo>
                  <a:lnTo>
                    <a:pt x="1968" y="190"/>
                  </a:lnTo>
                  <a:lnTo>
                    <a:pt x="1967" y="180"/>
                  </a:lnTo>
                  <a:lnTo>
                    <a:pt x="1966" y="170"/>
                  </a:lnTo>
                  <a:lnTo>
                    <a:pt x="1964" y="160"/>
                  </a:lnTo>
                  <a:lnTo>
                    <a:pt x="1959" y="141"/>
                  </a:lnTo>
                  <a:lnTo>
                    <a:pt x="1952" y="123"/>
                  </a:lnTo>
                  <a:lnTo>
                    <a:pt x="1944" y="105"/>
                  </a:lnTo>
                  <a:lnTo>
                    <a:pt x="1934" y="89"/>
                  </a:lnTo>
                  <a:lnTo>
                    <a:pt x="1922" y="74"/>
                  </a:lnTo>
                  <a:lnTo>
                    <a:pt x="1909" y="59"/>
                  </a:lnTo>
                  <a:lnTo>
                    <a:pt x="1895" y="46"/>
                  </a:lnTo>
                  <a:lnTo>
                    <a:pt x="1880" y="34"/>
                  </a:lnTo>
                  <a:lnTo>
                    <a:pt x="1863" y="24"/>
                  </a:lnTo>
                  <a:lnTo>
                    <a:pt x="1846" y="16"/>
                  </a:lnTo>
                  <a:lnTo>
                    <a:pt x="1827" y="9"/>
                  </a:lnTo>
                  <a:lnTo>
                    <a:pt x="1808" y="4"/>
                  </a:lnTo>
                  <a:lnTo>
                    <a:pt x="1799" y="2"/>
                  </a:lnTo>
                  <a:lnTo>
                    <a:pt x="1789" y="1"/>
                  </a:lnTo>
                  <a:lnTo>
                    <a:pt x="1778" y="0"/>
                  </a:lnTo>
                  <a:lnTo>
                    <a:pt x="1767" y="0"/>
                  </a:lnTo>
                  <a:lnTo>
                    <a:pt x="1511" y="0"/>
                  </a:lnTo>
                  <a:lnTo>
                    <a:pt x="1501" y="0"/>
                  </a:lnTo>
                  <a:lnTo>
                    <a:pt x="1491" y="1"/>
                  </a:lnTo>
                  <a:lnTo>
                    <a:pt x="1481" y="2"/>
                  </a:lnTo>
                  <a:lnTo>
                    <a:pt x="1471" y="4"/>
                  </a:lnTo>
                  <a:lnTo>
                    <a:pt x="1452" y="9"/>
                  </a:lnTo>
                  <a:lnTo>
                    <a:pt x="1433" y="16"/>
                  </a:lnTo>
                  <a:lnTo>
                    <a:pt x="1416" y="24"/>
                  </a:lnTo>
                  <a:lnTo>
                    <a:pt x="1399" y="34"/>
                  </a:lnTo>
                  <a:lnTo>
                    <a:pt x="1384" y="46"/>
                  </a:lnTo>
                  <a:lnTo>
                    <a:pt x="1370" y="59"/>
                  </a:lnTo>
                  <a:lnTo>
                    <a:pt x="1357" y="74"/>
                  </a:lnTo>
                  <a:lnTo>
                    <a:pt x="1345" y="89"/>
                  </a:lnTo>
                  <a:lnTo>
                    <a:pt x="1334" y="105"/>
                  </a:lnTo>
                  <a:lnTo>
                    <a:pt x="1326" y="123"/>
                  </a:lnTo>
                  <a:lnTo>
                    <a:pt x="1319" y="141"/>
                  </a:lnTo>
                  <a:lnTo>
                    <a:pt x="1314" y="160"/>
                  </a:lnTo>
                  <a:lnTo>
                    <a:pt x="1312" y="170"/>
                  </a:lnTo>
                  <a:lnTo>
                    <a:pt x="1311" y="180"/>
                  </a:lnTo>
                  <a:lnTo>
                    <a:pt x="1310" y="190"/>
                  </a:lnTo>
                  <a:lnTo>
                    <a:pt x="1310" y="202"/>
                  </a:lnTo>
                  <a:lnTo>
                    <a:pt x="1310" y="359"/>
                  </a:lnTo>
                  <a:lnTo>
                    <a:pt x="1310" y="367"/>
                  </a:lnTo>
                  <a:lnTo>
                    <a:pt x="1308" y="375"/>
                  </a:lnTo>
                  <a:lnTo>
                    <a:pt x="1306" y="383"/>
                  </a:lnTo>
                  <a:lnTo>
                    <a:pt x="1304" y="391"/>
                  </a:lnTo>
                  <a:lnTo>
                    <a:pt x="1300" y="399"/>
                  </a:lnTo>
                  <a:lnTo>
                    <a:pt x="1296" y="407"/>
                  </a:lnTo>
                  <a:lnTo>
                    <a:pt x="1291" y="415"/>
                  </a:lnTo>
                  <a:lnTo>
                    <a:pt x="1285" y="422"/>
                  </a:lnTo>
                  <a:lnTo>
                    <a:pt x="1279" y="430"/>
                  </a:lnTo>
                  <a:lnTo>
                    <a:pt x="1273" y="436"/>
                  </a:lnTo>
                  <a:lnTo>
                    <a:pt x="1266" y="443"/>
                  </a:lnTo>
                  <a:lnTo>
                    <a:pt x="1259" y="449"/>
                  </a:lnTo>
                  <a:lnTo>
                    <a:pt x="1251" y="454"/>
                  </a:lnTo>
                  <a:lnTo>
                    <a:pt x="1243" y="459"/>
                  </a:lnTo>
                  <a:lnTo>
                    <a:pt x="1235" y="463"/>
                  </a:lnTo>
                  <a:lnTo>
                    <a:pt x="1227" y="466"/>
                  </a:lnTo>
                  <a:lnTo>
                    <a:pt x="1195" y="478"/>
                  </a:lnTo>
                  <a:lnTo>
                    <a:pt x="1164" y="491"/>
                  </a:lnTo>
                  <a:lnTo>
                    <a:pt x="1133" y="504"/>
                  </a:lnTo>
                  <a:lnTo>
                    <a:pt x="1101" y="519"/>
                  </a:lnTo>
                  <a:lnTo>
                    <a:pt x="1089" y="525"/>
                  </a:lnTo>
                  <a:lnTo>
                    <a:pt x="1075" y="528"/>
                  </a:lnTo>
                  <a:lnTo>
                    <a:pt x="1061" y="530"/>
                  </a:lnTo>
                  <a:lnTo>
                    <a:pt x="1046" y="531"/>
                  </a:lnTo>
                  <a:lnTo>
                    <a:pt x="1035" y="531"/>
                  </a:lnTo>
                  <a:lnTo>
                    <a:pt x="1023" y="529"/>
                  </a:lnTo>
                  <a:lnTo>
                    <a:pt x="1012" y="527"/>
                  </a:lnTo>
                  <a:lnTo>
                    <a:pt x="1001" y="524"/>
                  </a:lnTo>
                  <a:lnTo>
                    <a:pt x="991" y="520"/>
                  </a:lnTo>
                  <a:lnTo>
                    <a:pt x="982" y="514"/>
                  </a:lnTo>
                  <a:lnTo>
                    <a:pt x="974" y="508"/>
                  </a:lnTo>
                  <a:lnTo>
                    <a:pt x="967" y="502"/>
                  </a:lnTo>
                  <a:lnTo>
                    <a:pt x="855" y="390"/>
                  </a:lnTo>
                  <a:lnTo>
                    <a:pt x="840" y="377"/>
                  </a:lnTo>
                  <a:lnTo>
                    <a:pt x="824" y="365"/>
                  </a:lnTo>
                  <a:lnTo>
                    <a:pt x="808" y="354"/>
                  </a:lnTo>
                  <a:lnTo>
                    <a:pt x="790" y="346"/>
                  </a:lnTo>
                  <a:lnTo>
                    <a:pt x="772" y="340"/>
                  </a:lnTo>
                  <a:lnTo>
                    <a:pt x="753" y="335"/>
                  </a:lnTo>
                  <a:lnTo>
                    <a:pt x="733" y="332"/>
                  </a:lnTo>
                  <a:lnTo>
                    <a:pt x="713" y="331"/>
                  </a:lnTo>
                  <a:lnTo>
                    <a:pt x="693" y="332"/>
                  </a:lnTo>
                  <a:lnTo>
                    <a:pt x="673" y="335"/>
                  </a:lnTo>
                  <a:lnTo>
                    <a:pt x="654" y="340"/>
                  </a:lnTo>
                  <a:lnTo>
                    <a:pt x="636" y="346"/>
                  </a:lnTo>
                  <a:lnTo>
                    <a:pt x="618" y="354"/>
                  </a:lnTo>
                  <a:lnTo>
                    <a:pt x="602" y="365"/>
                  </a:lnTo>
                  <a:lnTo>
                    <a:pt x="586" y="377"/>
                  </a:lnTo>
                  <a:lnTo>
                    <a:pt x="571" y="390"/>
                  </a:lnTo>
                  <a:lnTo>
                    <a:pt x="390" y="572"/>
                  </a:lnTo>
                  <a:lnTo>
                    <a:pt x="383" y="579"/>
                  </a:lnTo>
                  <a:lnTo>
                    <a:pt x="376" y="587"/>
                  </a:lnTo>
                  <a:lnTo>
                    <a:pt x="370" y="595"/>
                  </a:lnTo>
                  <a:lnTo>
                    <a:pt x="364" y="603"/>
                  </a:lnTo>
                  <a:lnTo>
                    <a:pt x="354" y="620"/>
                  </a:lnTo>
                  <a:lnTo>
                    <a:pt x="346" y="638"/>
                  </a:lnTo>
                  <a:lnTo>
                    <a:pt x="340" y="656"/>
                  </a:lnTo>
                  <a:lnTo>
                    <a:pt x="335" y="675"/>
                  </a:lnTo>
                  <a:lnTo>
                    <a:pt x="332" y="695"/>
                  </a:lnTo>
                  <a:lnTo>
                    <a:pt x="331" y="714"/>
                  </a:lnTo>
                  <a:lnTo>
                    <a:pt x="332" y="733"/>
                  </a:lnTo>
                  <a:lnTo>
                    <a:pt x="335" y="752"/>
                  </a:lnTo>
                  <a:lnTo>
                    <a:pt x="340" y="771"/>
                  </a:lnTo>
                  <a:lnTo>
                    <a:pt x="346" y="789"/>
                  </a:lnTo>
                  <a:lnTo>
                    <a:pt x="354" y="807"/>
                  </a:lnTo>
                  <a:lnTo>
                    <a:pt x="364" y="824"/>
                  </a:lnTo>
                  <a:lnTo>
                    <a:pt x="370" y="832"/>
                  </a:lnTo>
                  <a:lnTo>
                    <a:pt x="376" y="841"/>
                  </a:lnTo>
                  <a:lnTo>
                    <a:pt x="383" y="849"/>
                  </a:lnTo>
                  <a:lnTo>
                    <a:pt x="390" y="856"/>
                  </a:lnTo>
                  <a:lnTo>
                    <a:pt x="502" y="968"/>
                  </a:lnTo>
                  <a:lnTo>
                    <a:pt x="507" y="974"/>
                  </a:lnTo>
                  <a:lnTo>
                    <a:pt x="512" y="980"/>
                  </a:lnTo>
                  <a:lnTo>
                    <a:pt x="516" y="988"/>
                  </a:lnTo>
                  <a:lnTo>
                    <a:pt x="520" y="995"/>
                  </a:lnTo>
                  <a:lnTo>
                    <a:pt x="523" y="1004"/>
                  </a:lnTo>
                  <a:lnTo>
                    <a:pt x="526" y="1013"/>
                  </a:lnTo>
                  <a:lnTo>
                    <a:pt x="528" y="1022"/>
                  </a:lnTo>
                  <a:lnTo>
                    <a:pt x="529" y="1031"/>
                  </a:lnTo>
                  <a:lnTo>
                    <a:pt x="530" y="1040"/>
                  </a:lnTo>
                  <a:lnTo>
                    <a:pt x="530" y="1050"/>
                  </a:lnTo>
                  <a:lnTo>
                    <a:pt x="530" y="1059"/>
                  </a:lnTo>
                  <a:lnTo>
                    <a:pt x="529" y="1068"/>
                  </a:lnTo>
                  <a:lnTo>
                    <a:pt x="527" y="1077"/>
                  </a:lnTo>
                  <a:lnTo>
                    <a:pt x="525" y="1086"/>
                  </a:lnTo>
                  <a:lnTo>
                    <a:pt x="522" y="1095"/>
                  </a:lnTo>
                  <a:lnTo>
                    <a:pt x="519" y="1103"/>
                  </a:lnTo>
                  <a:lnTo>
                    <a:pt x="504" y="1134"/>
                  </a:lnTo>
                  <a:lnTo>
                    <a:pt x="491" y="1166"/>
                  </a:lnTo>
                  <a:lnTo>
                    <a:pt x="477" y="1197"/>
                  </a:lnTo>
                  <a:lnTo>
                    <a:pt x="466" y="1228"/>
                  </a:lnTo>
                  <a:lnTo>
                    <a:pt x="462" y="1237"/>
                  </a:lnTo>
                  <a:lnTo>
                    <a:pt x="458" y="1245"/>
                  </a:lnTo>
                  <a:lnTo>
                    <a:pt x="453" y="1253"/>
                  </a:lnTo>
                  <a:lnTo>
                    <a:pt x="448" y="1261"/>
                  </a:lnTo>
                  <a:lnTo>
                    <a:pt x="442" y="1268"/>
                  </a:lnTo>
                  <a:lnTo>
                    <a:pt x="436" y="1275"/>
                  </a:lnTo>
                  <a:lnTo>
                    <a:pt x="429" y="1281"/>
                  </a:lnTo>
                  <a:lnTo>
                    <a:pt x="422" y="1287"/>
                  </a:lnTo>
                  <a:lnTo>
                    <a:pt x="414" y="1293"/>
                  </a:lnTo>
                  <a:lnTo>
                    <a:pt x="406" y="1297"/>
                  </a:lnTo>
                  <a:lnTo>
                    <a:pt x="399" y="1302"/>
                  </a:lnTo>
                  <a:lnTo>
                    <a:pt x="390" y="1305"/>
                  </a:lnTo>
                  <a:lnTo>
                    <a:pt x="382" y="1308"/>
                  </a:lnTo>
                  <a:lnTo>
                    <a:pt x="374" y="1310"/>
                  </a:lnTo>
                  <a:lnTo>
                    <a:pt x="366" y="1311"/>
                  </a:lnTo>
                  <a:lnTo>
                    <a:pt x="358" y="1312"/>
                  </a:lnTo>
                  <a:lnTo>
                    <a:pt x="201" y="1312"/>
                  </a:lnTo>
                  <a:lnTo>
                    <a:pt x="191" y="1312"/>
                  </a:lnTo>
                  <a:lnTo>
                    <a:pt x="181" y="1313"/>
                  </a:lnTo>
                  <a:lnTo>
                    <a:pt x="171" y="1314"/>
                  </a:lnTo>
                  <a:lnTo>
                    <a:pt x="161" y="1316"/>
                  </a:lnTo>
                  <a:lnTo>
                    <a:pt x="142" y="1321"/>
                  </a:lnTo>
                  <a:lnTo>
                    <a:pt x="123" y="1329"/>
                  </a:lnTo>
                  <a:lnTo>
                    <a:pt x="106" y="1337"/>
                  </a:lnTo>
                  <a:lnTo>
                    <a:pt x="89" y="1347"/>
                  </a:lnTo>
                  <a:lnTo>
                    <a:pt x="74" y="1359"/>
                  </a:lnTo>
                  <a:lnTo>
                    <a:pt x="60" y="1371"/>
                  </a:lnTo>
                  <a:lnTo>
                    <a:pt x="46" y="1386"/>
                  </a:lnTo>
                  <a:lnTo>
                    <a:pt x="34" y="1401"/>
                  </a:lnTo>
                  <a:lnTo>
                    <a:pt x="24" y="1418"/>
                  </a:lnTo>
                  <a:lnTo>
                    <a:pt x="16" y="1435"/>
                  </a:lnTo>
                  <a:lnTo>
                    <a:pt x="9" y="1453"/>
                  </a:lnTo>
                  <a:lnTo>
                    <a:pt x="4" y="1472"/>
                  </a:lnTo>
                  <a:lnTo>
                    <a:pt x="2" y="1482"/>
                  </a:lnTo>
                  <a:lnTo>
                    <a:pt x="1" y="1493"/>
                  </a:lnTo>
                  <a:lnTo>
                    <a:pt x="0" y="1503"/>
                  </a:lnTo>
                  <a:lnTo>
                    <a:pt x="0" y="1514"/>
                  </a:lnTo>
                  <a:lnTo>
                    <a:pt x="0" y="1770"/>
                  </a:lnTo>
                  <a:lnTo>
                    <a:pt x="0" y="1780"/>
                  </a:lnTo>
                  <a:lnTo>
                    <a:pt x="1" y="1790"/>
                  </a:lnTo>
                  <a:lnTo>
                    <a:pt x="2" y="1800"/>
                  </a:lnTo>
                  <a:lnTo>
                    <a:pt x="4" y="1811"/>
                  </a:lnTo>
                  <a:lnTo>
                    <a:pt x="9" y="1830"/>
                  </a:lnTo>
                  <a:lnTo>
                    <a:pt x="16" y="1849"/>
                  </a:lnTo>
                  <a:lnTo>
                    <a:pt x="24" y="1866"/>
                  </a:lnTo>
                  <a:lnTo>
                    <a:pt x="34" y="1883"/>
                  </a:lnTo>
                  <a:lnTo>
                    <a:pt x="46" y="1898"/>
                  </a:lnTo>
                  <a:lnTo>
                    <a:pt x="60" y="1912"/>
                  </a:lnTo>
                  <a:lnTo>
                    <a:pt x="74" y="1925"/>
                  </a:lnTo>
                  <a:lnTo>
                    <a:pt x="89" y="1937"/>
                  </a:lnTo>
                  <a:lnTo>
                    <a:pt x="106" y="1947"/>
                  </a:lnTo>
                  <a:lnTo>
                    <a:pt x="123" y="1955"/>
                  </a:lnTo>
                  <a:lnTo>
                    <a:pt x="142" y="1962"/>
                  </a:lnTo>
                  <a:lnTo>
                    <a:pt x="161" y="1968"/>
                  </a:lnTo>
                  <a:lnTo>
                    <a:pt x="170" y="1969"/>
                  </a:lnTo>
                  <a:lnTo>
                    <a:pt x="180" y="1971"/>
                  </a:lnTo>
                  <a:lnTo>
                    <a:pt x="191" y="1971"/>
                  </a:lnTo>
                  <a:lnTo>
                    <a:pt x="201" y="1972"/>
                  </a:lnTo>
                  <a:lnTo>
                    <a:pt x="358" y="1972"/>
                  </a:lnTo>
                  <a:lnTo>
                    <a:pt x="366" y="1972"/>
                  </a:lnTo>
                  <a:lnTo>
                    <a:pt x="374" y="1973"/>
                  </a:lnTo>
                  <a:lnTo>
                    <a:pt x="382" y="1976"/>
                  </a:lnTo>
                  <a:lnTo>
                    <a:pt x="390" y="1978"/>
                  </a:lnTo>
                  <a:lnTo>
                    <a:pt x="398" y="1982"/>
                  </a:lnTo>
                  <a:lnTo>
                    <a:pt x="406" y="1986"/>
                  </a:lnTo>
                  <a:lnTo>
                    <a:pt x="414" y="1991"/>
                  </a:lnTo>
                  <a:lnTo>
                    <a:pt x="422" y="1996"/>
                  </a:lnTo>
                  <a:lnTo>
                    <a:pt x="429" y="2002"/>
                  </a:lnTo>
                  <a:lnTo>
                    <a:pt x="436" y="2009"/>
                  </a:lnTo>
                  <a:lnTo>
                    <a:pt x="442" y="2016"/>
                  </a:lnTo>
                  <a:lnTo>
                    <a:pt x="448" y="2023"/>
                  </a:lnTo>
                  <a:lnTo>
                    <a:pt x="453" y="2031"/>
                  </a:lnTo>
                  <a:lnTo>
                    <a:pt x="458" y="2039"/>
                  </a:lnTo>
                  <a:lnTo>
                    <a:pt x="462" y="2047"/>
                  </a:lnTo>
                  <a:lnTo>
                    <a:pt x="466" y="2055"/>
                  </a:lnTo>
                  <a:lnTo>
                    <a:pt x="477" y="2087"/>
                  </a:lnTo>
                  <a:lnTo>
                    <a:pt x="491" y="2118"/>
                  </a:lnTo>
                  <a:lnTo>
                    <a:pt x="504" y="2150"/>
                  </a:lnTo>
                  <a:lnTo>
                    <a:pt x="519" y="2180"/>
                  </a:lnTo>
                  <a:lnTo>
                    <a:pt x="522" y="2189"/>
                  </a:lnTo>
                  <a:lnTo>
                    <a:pt x="525" y="2197"/>
                  </a:lnTo>
                  <a:lnTo>
                    <a:pt x="527" y="2206"/>
                  </a:lnTo>
                  <a:lnTo>
                    <a:pt x="529" y="2215"/>
                  </a:lnTo>
                  <a:lnTo>
                    <a:pt x="530" y="2225"/>
                  </a:lnTo>
                  <a:lnTo>
                    <a:pt x="530" y="2234"/>
                  </a:lnTo>
                  <a:lnTo>
                    <a:pt x="530" y="2243"/>
                  </a:lnTo>
                  <a:lnTo>
                    <a:pt x="529" y="2253"/>
                  </a:lnTo>
                  <a:lnTo>
                    <a:pt x="528" y="2262"/>
                  </a:lnTo>
                  <a:lnTo>
                    <a:pt x="526" y="2271"/>
                  </a:lnTo>
                  <a:lnTo>
                    <a:pt x="523" y="2279"/>
                  </a:lnTo>
                  <a:lnTo>
                    <a:pt x="520" y="2287"/>
                  </a:lnTo>
                  <a:lnTo>
                    <a:pt x="516" y="2296"/>
                  </a:lnTo>
                  <a:lnTo>
                    <a:pt x="512" y="2303"/>
                  </a:lnTo>
                  <a:lnTo>
                    <a:pt x="507" y="2310"/>
                  </a:lnTo>
                  <a:lnTo>
                    <a:pt x="502" y="2316"/>
                  </a:lnTo>
                  <a:lnTo>
                    <a:pt x="390" y="2427"/>
                  </a:lnTo>
                  <a:lnTo>
                    <a:pt x="383" y="2434"/>
                  </a:lnTo>
                  <a:lnTo>
                    <a:pt x="376" y="2442"/>
                  </a:lnTo>
                  <a:lnTo>
                    <a:pt x="370" y="2451"/>
                  </a:lnTo>
                  <a:lnTo>
                    <a:pt x="364" y="2459"/>
                  </a:lnTo>
                  <a:lnTo>
                    <a:pt x="354" y="2476"/>
                  </a:lnTo>
                  <a:lnTo>
                    <a:pt x="346" y="2494"/>
                  </a:lnTo>
                  <a:lnTo>
                    <a:pt x="339" y="2512"/>
                  </a:lnTo>
                  <a:lnTo>
                    <a:pt x="335" y="2531"/>
                  </a:lnTo>
                  <a:lnTo>
                    <a:pt x="332" y="2550"/>
                  </a:lnTo>
                  <a:lnTo>
                    <a:pt x="331" y="2569"/>
                  </a:lnTo>
                  <a:lnTo>
                    <a:pt x="332" y="2588"/>
                  </a:lnTo>
                  <a:lnTo>
                    <a:pt x="335" y="2608"/>
                  </a:lnTo>
                  <a:lnTo>
                    <a:pt x="339" y="2627"/>
                  </a:lnTo>
                  <a:lnTo>
                    <a:pt x="346" y="2646"/>
                  </a:lnTo>
                  <a:lnTo>
                    <a:pt x="354" y="2663"/>
                  </a:lnTo>
                  <a:lnTo>
                    <a:pt x="364" y="2680"/>
                  </a:lnTo>
                  <a:lnTo>
                    <a:pt x="370" y="2689"/>
                  </a:lnTo>
                  <a:lnTo>
                    <a:pt x="376" y="2696"/>
                  </a:lnTo>
                  <a:lnTo>
                    <a:pt x="383" y="2704"/>
                  </a:lnTo>
                  <a:lnTo>
                    <a:pt x="390" y="2712"/>
                  </a:lnTo>
                  <a:lnTo>
                    <a:pt x="571" y="2893"/>
                  </a:lnTo>
                  <a:lnTo>
                    <a:pt x="586" y="2907"/>
                  </a:lnTo>
                  <a:lnTo>
                    <a:pt x="602" y="2918"/>
                  </a:lnTo>
                  <a:lnTo>
                    <a:pt x="618" y="2928"/>
                  </a:lnTo>
                  <a:lnTo>
                    <a:pt x="636" y="2938"/>
                  </a:lnTo>
                  <a:lnTo>
                    <a:pt x="654" y="2944"/>
                  </a:lnTo>
                  <a:lnTo>
                    <a:pt x="673" y="2949"/>
                  </a:lnTo>
                  <a:lnTo>
                    <a:pt x="693" y="2952"/>
                  </a:lnTo>
                  <a:lnTo>
                    <a:pt x="713" y="2953"/>
                  </a:lnTo>
                  <a:lnTo>
                    <a:pt x="733" y="2952"/>
                  </a:lnTo>
                  <a:lnTo>
                    <a:pt x="753" y="2949"/>
                  </a:lnTo>
                  <a:lnTo>
                    <a:pt x="772" y="2944"/>
                  </a:lnTo>
                  <a:lnTo>
                    <a:pt x="790" y="2938"/>
                  </a:lnTo>
                  <a:lnTo>
                    <a:pt x="807" y="2928"/>
                  </a:lnTo>
                  <a:lnTo>
                    <a:pt x="824" y="2918"/>
                  </a:lnTo>
                  <a:lnTo>
                    <a:pt x="840" y="2907"/>
                  </a:lnTo>
                  <a:lnTo>
                    <a:pt x="855" y="2893"/>
                  </a:lnTo>
                  <a:lnTo>
                    <a:pt x="967" y="2782"/>
                  </a:lnTo>
                  <a:lnTo>
                    <a:pt x="974" y="2776"/>
                  </a:lnTo>
                  <a:lnTo>
                    <a:pt x="982" y="2769"/>
                  </a:lnTo>
                  <a:lnTo>
                    <a:pt x="991" y="2764"/>
                  </a:lnTo>
                  <a:lnTo>
                    <a:pt x="1001" y="2760"/>
                  </a:lnTo>
                  <a:lnTo>
                    <a:pt x="1012" y="2757"/>
                  </a:lnTo>
                  <a:lnTo>
                    <a:pt x="1023" y="2755"/>
                  </a:lnTo>
                  <a:lnTo>
                    <a:pt x="1035" y="2753"/>
                  </a:lnTo>
                  <a:lnTo>
                    <a:pt x="1047" y="2753"/>
                  </a:lnTo>
                  <a:lnTo>
                    <a:pt x="1061" y="2753"/>
                  </a:lnTo>
                  <a:lnTo>
                    <a:pt x="1075" y="2756"/>
                  </a:lnTo>
                  <a:lnTo>
                    <a:pt x="1089" y="2759"/>
                  </a:lnTo>
                  <a:lnTo>
                    <a:pt x="1101" y="2764"/>
                  </a:lnTo>
                  <a:lnTo>
                    <a:pt x="1133" y="2780"/>
                  </a:lnTo>
                  <a:lnTo>
                    <a:pt x="1164" y="2793"/>
                  </a:lnTo>
                  <a:lnTo>
                    <a:pt x="1195" y="2806"/>
                  </a:lnTo>
                  <a:lnTo>
                    <a:pt x="1227" y="2817"/>
                  </a:lnTo>
                  <a:lnTo>
                    <a:pt x="1235" y="2821"/>
                  </a:lnTo>
                  <a:lnTo>
                    <a:pt x="1243" y="2825"/>
                  </a:lnTo>
                  <a:lnTo>
                    <a:pt x="1251" y="2829"/>
                  </a:lnTo>
                  <a:lnTo>
                    <a:pt x="1259" y="2835"/>
                  </a:lnTo>
                  <a:lnTo>
                    <a:pt x="1266" y="2841"/>
                  </a:lnTo>
                  <a:lnTo>
                    <a:pt x="1273" y="2847"/>
                  </a:lnTo>
                  <a:lnTo>
                    <a:pt x="1279" y="2854"/>
                  </a:lnTo>
                  <a:lnTo>
                    <a:pt x="1285" y="2861"/>
                  </a:lnTo>
                  <a:lnTo>
                    <a:pt x="1291" y="2869"/>
                  </a:lnTo>
                  <a:lnTo>
                    <a:pt x="1296" y="2876"/>
                  </a:lnTo>
                  <a:lnTo>
                    <a:pt x="1300" y="2884"/>
                  </a:lnTo>
                  <a:lnTo>
                    <a:pt x="1303" y="2892"/>
                  </a:lnTo>
                  <a:lnTo>
                    <a:pt x="1306" y="2901"/>
                  </a:lnTo>
                  <a:lnTo>
                    <a:pt x="1308" y="2909"/>
                  </a:lnTo>
                  <a:lnTo>
                    <a:pt x="1310" y="2917"/>
                  </a:lnTo>
                  <a:lnTo>
                    <a:pt x="1310" y="2925"/>
                  </a:lnTo>
                  <a:lnTo>
                    <a:pt x="1310" y="3082"/>
                  </a:lnTo>
                  <a:lnTo>
                    <a:pt x="1310" y="3092"/>
                  </a:lnTo>
                  <a:lnTo>
                    <a:pt x="1311" y="3103"/>
                  </a:lnTo>
                  <a:lnTo>
                    <a:pt x="1312" y="3113"/>
                  </a:lnTo>
                  <a:lnTo>
                    <a:pt x="1314" y="3123"/>
                  </a:lnTo>
                  <a:lnTo>
                    <a:pt x="1319" y="3142"/>
                  </a:lnTo>
                  <a:lnTo>
                    <a:pt x="1326" y="3161"/>
                  </a:lnTo>
                  <a:lnTo>
                    <a:pt x="1334" y="3178"/>
                  </a:lnTo>
                  <a:lnTo>
                    <a:pt x="1345" y="3195"/>
                  </a:lnTo>
                  <a:lnTo>
                    <a:pt x="1357" y="3210"/>
                  </a:lnTo>
                  <a:lnTo>
                    <a:pt x="1370" y="3224"/>
                  </a:lnTo>
                  <a:lnTo>
                    <a:pt x="1384" y="3237"/>
                  </a:lnTo>
                  <a:lnTo>
                    <a:pt x="1399" y="3249"/>
                  </a:lnTo>
                  <a:lnTo>
                    <a:pt x="1416" y="3260"/>
                  </a:lnTo>
                  <a:lnTo>
                    <a:pt x="1433" y="3268"/>
                  </a:lnTo>
                  <a:lnTo>
                    <a:pt x="1452" y="3275"/>
                  </a:lnTo>
                  <a:lnTo>
                    <a:pt x="1471" y="3280"/>
                  </a:lnTo>
                  <a:lnTo>
                    <a:pt x="1481" y="3281"/>
                  </a:lnTo>
                  <a:lnTo>
                    <a:pt x="1491" y="3283"/>
                  </a:lnTo>
                  <a:lnTo>
                    <a:pt x="1501" y="3283"/>
                  </a:lnTo>
                  <a:lnTo>
                    <a:pt x="1511" y="3284"/>
                  </a:lnTo>
                  <a:lnTo>
                    <a:pt x="1767" y="3284"/>
                  </a:lnTo>
                  <a:lnTo>
                    <a:pt x="1778" y="3283"/>
                  </a:lnTo>
                  <a:lnTo>
                    <a:pt x="1789" y="3283"/>
                  </a:lnTo>
                  <a:lnTo>
                    <a:pt x="1799" y="3281"/>
                  </a:lnTo>
                  <a:lnTo>
                    <a:pt x="1808" y="3280"/>
                  </a:lnTo>
                  <a:lnTo>
                    <a:pt x="1827" y="3275"/>
                  </a:lnTo>
                  <a:lnTo>
                    <a:pt x="1846" y="3268"/>
                  </a:lnTo>
                  <a:lnTo>
                    <a:pt x="1863" y="3260"/>
                  </a:lnTo>
                  <a:lnTo>
                    <a:pt x="1880" y="3249"/>
                  </a:lnTo>
                  <a:lnTo>
                    <a:pt x="1895" y="3237"/>
                  </a:lnTo>
                  <a:lnTo>
                    <a:pt x="1909" y="3224"/>
                  </a:lnTo>
                  <a:lnTo>
                    <a:pt x="1922" y="3210"/>
                  </a:lnTo>
                  <a:lnTo>
                    <a:pt x="1934" y="3195"/>
                  </a:lnTo>
                  <a:lnTo>
                    <a:pt x="1944" y="3178"/>
                  </a:lnTo>
                  <a:lnTo>
                    <a:pt x="1952" y="3161"/>
                  </a:lnTo>
                  <a:lnTo>
                    <a:pt x="1959" y="3142"/>
                  </a:lnTo>
                  <a:lnTo>
                    <a:pt x="1964" y="3123"/>
                  </a:lnTo>
                  <a:lnTo>
                    <a:pt x="1966" y="3113"/>
                  </a:lnTo>
                  <a:lnTo>
                    <a:pt x="1967" y="3103"/>
                  </a:lnTo>
                  <a:lnTo>
                    <a:pt x="1968" y="3092"/>
                  </a:lnTo>
                  <a:lnTo>
                    <a:pt x="1968" y="3082"/>
                  </a:lnTo>
                  <a:lnTo>
                    <a:pt x="1968" y="2925"/>
                  </a:lnTo>
                  <a:lnTo>
                    <a:pt x="1968" y="2917"/>
                  </a:lnTo>
                  <a:lnTo>
                    <a:pt x="1970" y="2909"/>
                  </a:lnTo>
                  <a:lnTo>
                    <a:pt x="1972" y="2901"/>
                  </a:lnTo>
                  <a:lnTo>
                    <a:pt x="1975" y="2892"/>
                  </a:lnTo>
                  <a:lnTo>
                    <a:pt x="1978" y="2884"/>
                  </a:lnTo>
                  <a:lnTo>
                    <a:pt x="1982" y="2876"/>
                  </a:lnTo>
                  <a:lnTo>
                    <a:pt x="1987" y="2869"/>
                  </a:lnTo>
                  <a:lnTo>
                    <a:pt x="1994" y="2861"/>
                  </a:lnTo>
                  <a:lnTo>
                    <a:pt x="2000" y="2854"/>
                  </a:lnTo>
                  <a:lnTo>
                    <a:pt x="2006" y="2847"/>
                  </a:lnTo>
                  <a:lnTo>
                    <a:pt x="2013" y="2841"/>
                  </a:lnTo>
                  <a:lnTo>
                    <a:pt x="2020" y="2835"/>
                  </a:lnTo>
                  <a:lnTo>
                    <a:pt x="2028" y="2829"/>
                  </a:lnTo>
                  <a:lnTo>
                    <a:pt x="2036" y="2825"/>
                  </a:lnTo>
                  <a:lnTo>
                    <a:pt x="2044" y="2821"/>
                  </a:lnTo>
                  <a:lnTo>
                    <a:pt x="2052" y="2817"/>
                  </a:lnTo>
                  <a:lnTo>
                    <a:pt x="2084" y="2806"/>
                  </a:lnTo>
                  <a:lnTo>
                    <a:pt x="2115" y="2793"/>
                  </a:lnTo>
                  <a:lnTo>
                    <a:pt x="2146" y="2780"/>
                  </a:lnTo>
                  <a:lnTo>
                    <a:pt x="2177" y="2764"/>
                  </a:lnTo>
                  <a:lnTo>
                    <a:pt x="2189" y="2759"/>
                  </a:lnTo>
                  <a:lnTo>
                    <a:pt x="2202" y="2756"/>
                  </a:lnTo>
                  <a:lnTo>
                    <a:pt x="2218" y="2753"/>
                  </a:lnTo>
                  <a:lnTo>
                    <a:pt x="2232" y="2752"/>
                  </a:lnTo>
                  <a:lnTo>
                    <a:pt x="2244" y="2753"/>
                  </a:lnTo>
                  <a:lnTo>
                    <a:pt x="2256" y="2754"/>
                  </a:lnTo>
                  <a:lnTo>
                    <a:pt x="2267" y="2757"/>
                  </a:lnTo>
                  <a:lnTo>
                    <a:pt x="2278" y="2760"/>
                  </a:lnTo>
                  <a:lnTo>
                    <a:pt x="2287" y="2764"/>
                  </a:lnTo>
                  <a:lnTo>
                    <a:pt x="2297" y="2769"/>
                  </a:lnTo>
                  <a:lnTo>
                    <a:pt x="2305" y="2776"/>
                  </a:lnTo>
                  <a:lnTo>
                    <a:pt x="2312" y="2782"/>
                  </a:lnTo>
                  <a:lnTo>
                    <a:pt x="2423" y="2893"/>
                  </a:lnTo>
                  <a:lnTo>
                    <a:pt x="2439" y="2907"/>
                  </a:lnTo>
                  <a:lnTo>
                    <a:pt x="2455" y="2918"/>
                  </a:lnTo>
                  <a:lnTo>
                    <a:pt x="2471" y="2928"/>
                  </a:lnTo>
                  <a:lnTo>
                    <a:pt x="2489" y="2938"/>
                  </a:lnTo>
                  <a:lnTo>
                    <a:pt x="2507" y="2944"/>
                  </a:lnTo>
                  <a:lnTo>
                    <a:pt x="2526" y="2949"/>
                  </a:lnTo>
                  <a:lnTo>
                    <a:pt x="2546" y="2952"/>
                  </a:lnTo>
                  <a:lnTo>
                    <a:pt x="2565" y="2953"/>
                  </a:lnTo>
                  <a:lnTo>
                    <a:pt x="2585" y="2952"/>
                  </a:lnTo>
                  <a:lnTo>
                    <a:pt x="2605" y="2949"/>
                  </a:lnTo>
                  <a:lnTo>
                    <a:pt x="2624" y="2944"/>
                  </a:lnTo>
                  <a:lnTo>
                    <a:pt x="2643" y="2938"/>
                  </a:lnTo>
                  <a:lnTo>
                    <a:pt x="2661" y="2928"/>
                  </a:lnTo>
                  <a:lnTo>
                    <a:pt x="2677" y="2918"/>
                  </a:lnTo>
                  <a:lnTo>
                    <a:pt x="2693" y="2907"/>
                  </a:lnTo>
                  <a:lnTo>
                    <a:pt x="2708" y="2893"/>
                  </a:lnTo>
                  <a:lnTo>
                    <a:pt x="2889" y="2711"/>
                  </a:lnTo>
                  <a:lnTo>
                    <a:pt x="2897" y="2704"/>
                  </a:lnTo>
                  <a:lnTo>
                    <a:pt x="2903" y="2696"/>
                  </a:lnTo>
                  <a:lnTo>
                    <a:pt x="2909" y="2688"/>
                  </a:lnTo>
                  <a:lnTo>
                    <a:pt x="2915" y="2680"/>
                  </a:lnTo>
                  <a:lnTo>
                    <a:pt x="2925" y="2663"/>
                  </a:lnTo>
                  <a:lnTo>
                    <a:pt x="2933" y="2645"/>
                  </a:lnTo>
                  <a:lnTo>
                    <a:pt x="2940" y="2627"/>
                  </a:lnTo>
                  <a:lnTo>
                    <a:pt x="2944" y="2607"/>
                  </a:lnTo>
                  <a:lnTo>
                    <a:pt x="2947" y="2588"/>
                  </a:lnTo>
                  <a:lnTo>
                    <a:pt x="2948" y="2569"/>
                  </a:lnTo>
                  <a:lnTo>
                    <a:pt x="2947" y="2550"/>
                  </a:lnTo>
                  <a:lnTo>
                    <a:pt x="2944" y="2531"/>
                  </a:lnTo>
                  <a:lnTo>
                    <a:pt x="2940" y="2512"/>
                  </a:lnTo>
                  <a:lnTo>
                    <a:pt x="2933" y="2494"/>
                  </a:lnTo>
                  <a:lnTo>
                    <a:pt x="2925" y="2476"/>
                  </a:lnTo>
                  <a:lnTo>
                    <a:pt x="2915" y="2459"/>
                  </a:lnTo>
                  <a:lnTo>
                    <a:pt x="2909" y="2451"/>
                  </a:lnTo>
                  <a:lnTo>
                    <a:pt x="2903" y="2442"/>
                  </a:lnTo>
                  <a:lnTo>
                    <a:pt x="2897" y="2434"/>
                  </a:lnTo>
                  <a:lnTo>
                    <a:pt x="2889" y="2427"/>
                  </a:lnTo>
                  <a:lnTo>
                    <a:pt x="2777" y="2316"/>
                  </a:lnTo>
                  <a:lnTo>
                    <a:pt x="2772" y="2310"/>
                  </a:lnTo>
                  <a:lnTo>
                    <a:pt x="2767" y="2303"/>
                  </a:lnTo>
                  <a:lnTo>
                    <a:pt x="2763" y="2296"/>
                  </a:lnTo>
                  <a:lnTo>
                    <a:pt x="2759" y="2287"/>
                  </a:lnTo>
                  <a:lnTo>
                    <a:pt x="2756" y="2279"/>
                  </a:lnTo>
                  <a:lnTo>
                    <a:pt x="2753" y="2270"/>
                  </a:lnTo>
                  <a:lnTo>
                    <a:pt x="2751" y="2262"/>
                  </a:lnTo>
                  <a:lnTo>
                    <a:pt x="2750" y="2252"/>
                  </a:lnTo>
                  <a:lnTo>
                    <a:pt x="2749" y="2243"/>
                  </a:lnTo>
                  <a:lnTo>
                    <a:pt x="2749" y="2234"/>
                  </a:lnTo>
                  <a:lnTo>
                    <a:pt x="2749" y="2225"/>
                  </a:lnTo>
                  <a:lnTo>
                    <a:pt x="2750" y="2215"/>
                  </a:lnTo>
                  <a:lnTo>
                    <a:pt x="2752" y="2206"/>
                  </a:lnTo>
                  <a:lnTo>
                    <a:pt x="2754" y="2197"/>
                  </a:lnTo>
                  <a:lnTo>
                    <a:pt x="2757" y="2189"/>
                  </a:lnTo>
                  <a:lnTo>
                    <a:pt x="2760" y="2180"/>
                  </a:lnTo>
                  <a:lnTo>
                    <a:pt x="2775" y="2150"/>
                  </a:lnTo>
                  <a:lnTo>
                    <a:pt x="2788" y="2118"/>
                  </a:lnTo>
                  <a:lnTo>
                    <a:pt x="2801" y="2087"/>
                  </a:lnTo>
                  <a:lnTo>
                    <a:pt x="2812" y="2055"/>
                  </a:lnTo>
                  <a:lnTo>
                    <a:pt x="2816" y="2047"/>
                  </a:lnTo>
                  <a:lnTo>
                    <a:pt x="2820" y="2039"/>
                  </a:lnTo>
                  <a:lnTo>
                    <a:pt x="2825" y="2031"/>
                  </a:lnTo>
                  <a:lnTo>
                    <a:pt x="2830" y="2023"/>
                  </a:lnTo>
                  <a:lnTo>
                    <a:pt x="2836" y="2016"/>
                  </a:lnTo>
                  <a:lnTo>
                    <a:pt x="2842" y="2009"/>
                  </a:lnTo>
                  <a:lnTo>
                    <a:pt x="2849" y="2002"/>
                  </a:lnTo>
                  <a:lnTo>
                    <a:pt x="2857" y="1996"/>
                  </a:lnTo>
                  <a:lnTo>
                    <a:pt x="2865" y="1991"/>
                  </a:lnTo>
                  <a:lnTo>
                    <a:pt x="2873" y="1986"/>
                  </a:lnTo>
                  <a:lnTo>
                    <a:pt x="2881" y="1982"/>
                  </a:lnTo>
                  <a:lnTo>
                    <a:pt x="2889" y="1978"/>
                  </a:lnTo>
                  <a:lnTo>
                    <a:pt x="2897" y="1975"/>
                  </a:lnTo>
                  <a:lnTo>
                    <a:pt x="2905" y="1973"/>
                  </a:lnTo>
                  <a:lnTo>
                    <a:pt x="2913" y="1972"/>
                  </a:lnTo>
                  <a:lnTo>
                    <a:pt x="2921" y="1972"/>
                  </a:lnTo>
                  <a:lnTo>
                    <a:pt x="3078" y="1972"/>
                  </a:lnTo>
                  <a:lnTo>
                    <a:pt x="3088" y="1971"/>
                  </a:lnTo>
                  <a:lnTo>
                    <a:pt x="3099" y="1971"/>
                  </a:lnTo>
                  <a:lnTo>
                    <a:pt x="3109" y="1969"/>
                  </a:lnTo>
                  <a:lnTo>
                    <a:pt x="3118" y="1968"/>
                  </a:lnTo>
                  <a:lnTo>
                    <a:pt x="3138" y="1962"/>
                  </a:lnTo>
                  <a:lnTo>
                    <a:pt x="3156" y="1955"/>
                  </a:lnTo>
                  <a:lnTo>
                    <a:pt x="3173" y="1947"/>
                  </a:lnTo>
                  <a:lnTo>
                    <a:pt x="3190" y="1937"/>
                  </a:lnTo>
                  <a:lnTo>
                    <a:pt x="3205" y="1925"/>
                  </a:lnTo>
                  <a:lnTo>
                    <a:pt x="3219" y="1912"/>
                  </a:lnTo>
                  <a:lnTo>
                    <a:pt x="3232" y="1898"/>
                  </a:lnTo>
                  <a:lnTo>
                    <a:pt x="3244" y="1883"/>
                  </a:lnTo>
                  <a:lnTo>
                    <a:pt x="3254" y="1866"/>
                  </a:lnTo>
                  <a:lnTo>
                    <a:pt x="3262" y="1849"/>
                  </a:lnTo>
                  <a:lnTo>
                    <a:pt x="3269" y="1830"/>
                  </a:lnTo>
                  <a:lnTo>
                    <a:pt x="3274" y="1811"/>
                  </a:lnTo>
                  <a:lnTo>
                    <a:pt x="3276" y="1800"/>
                  </a:lnTo>
                  <a:lnTo>
                    <a:pt x="3277" y="1790"/>
                  </a:lnTo>
                  <a:lnTo>
                    <a:pt x="3278" y="1780"/>
                  </a:lnTo>
                  <a:lnTo>
                    <a:pt x="3278" y="1770"/>
                  </a:lnTo>
                  <a:lnTo>
                    <a:pt x="3278" y="1514"/>
                  </a:lnTo>
                  <a:lnTo>
                    <a:pt x="3278" y="1503"/>
                  </a:lnTo>
                  <a:lnTo>
                    <a:pt x="3277" y="1493"/>
                  </a:lnTo>
                  <a:lnTo>
                    <a:pt x="3276" y="1482"/>
                  </a:lnTo>
                  <a:lnTo>
                    <a:pt x="3274" y="1472"/>
                  </a:lnTo>
                  <a:lnTo>
                    <a:pt x="3269" y="1453"/>
                  </a:lnTo>
                  <a:lnTo>
                    <a:pt x="3262" y="1435"/>
                  </a:lnTo>
                  <a:lnTo>
                    <a:pt x="3254" y="1417"/>
                  </a:lnTo>
                  <a:lnTo>
                    <a:pt x="3244" y="1401"/>
                  </a:lnTo>
                  <a:lnTo>
                    <a:pt x="3232" y="1386"/>
                  </a:lnTo>
                  <a:lnTo>
                    <a:pt x="3219" y="1371"/>
                  </a:lnTo>
                  <a:lnTo>
                    <a:pt x="3205" y="1359"/>
                  </a:lnTo>
                  <a:lnTo>
                    <a:pt x="3190" y="1347"/>
                  </a:lnTo>
                  <a:lnTo>
                    <a:pt x="3173" y="1337"/>
                  </a:lnTo>
                  <a:lnTo>
                    <a:pt x="3156" y="1329"/>
                  </a:lnTo>
                  <a:lnTo>
                    <a:pt x="3138" y="1321"/>
                  </a:lnTo>
                  <a:lnTo>
                    <a:pt x="3118" y="1316"/>
                  </a:lnTo>
                  <a:lnTo>
                    <a:pt x="3109" y="1314"/>
                  </a:lnTo>
                  <a:lnTo>
                    <a:pt x="3099" y="1313"/>
                  </a:lnTo>
                  <a:lnTo>
                    <a:pt x="3088" y="1312"/>
                  </a:lnTo>
                  <a:lnTo>
                    <a:pt x="3078" y="1312"/>
                  </a:lnTo>
                  <a:close/>
                </a:path>
              </a:pathLst>
            </a:custGeom>
            <a:solidFill>
              <a:srgbClr val="6D6E71">
                <a:alpha val="2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7759700" y="5756276"/>
              <a:ext cx="722312" cy="722313"/>
            </a:xfrm>
            <a:custGeom>
              <a:avLst/>
              <a:gdLst>
                <a:gd name="T0" fmla="*/ 960 w 2273"/>
                <a:gd name="T1" fmla="*/ 1506 h 2277"/>
                <a:gd name="T2" fmla="*/ 811 w 2273"/>
                <a:gd name="T3" fmla="*/ 1382 h 2277"/>
                <a:gd name="T4" fmla="*/ 733 w 2273"/>
                <a:gd name="T5" fmla="*/ 1200 h 2277"/>
                <a:gd name="T6" fmla="*/ 753 w 2273"/>
                <a:gd name="T7" fmla="*/ 998 h 2277"/>
                <a:gd name="T8" fmla="*/ 863 w 2273"/>
                <a:gd name="T9" fmla="*/ 836 h 2277"/>
                <a:gd name="T10" fmla="*/ 1035 w 2273"/>
                <a:gd name="T11" fmla="*/ 742 h 2277"/>
                <a:gd name="T12" fmla="*/ 1239 w 2273"/>
                <a:gd name="T13" fmla="*/ 742 h 2277"/>
                <a:gd name="T14" fmla="*/ 1411 w 2273"/>
                <a:gd name="T15" fmla="*/ 836 h 2277"/>
                <a:gd name="T16" fmla="*/ 1520 w 2273"/>
                <a:gd name="T17" fmla="*/ 998 h 2277"/>
                <a:gd name="T18" fmla="*/ 1540 w 2273"/>
                <a:gd name="T19" fmla="*/ 1200 h 2277"/>
                <a:gd name="T20" fmla="*/ 1464 w 2273"/>
                <a:gd name="T21" fmla="*/ 1382 h 2277"/>
                <a:gd name="T22" fmla="*/ 1314 w 2273"/>
                <a:gd name="T23" fmla="*/ 1506 h 2277"/>
                <a:gd name="T24" fmla="*/ 2135 w 2273"/>
                <a:gd name="T25" fmla="*/ 910 h 2277"/>
                <a:gd name="T26" fmla="*/ 1956 w 2273"/>
                <a:gd name="T27" fmla="*/ 863 h 2277"/>
                <a:gd name="T28" fmla="*/ 1910 w 2273"/>
                <a:gd name="T29" fmla="*/ 702 h 2277"/>
                <a:gd name="T30" fmla="*/ 2034 w 2273"/>
                <a:gd name="T31" fmla="*/ 548 h 2277"/>
                <a:gd name="T32" fmla="*/ 2021 w 2273"/>
                <a:gd name="T33" fmla="*/ 417 h 2277"/>
                <a:gd name="T34" fmla="*/ 1793 w 2273"/>
                <a:gd name="T35" fmla="*/ 230 h 2277"/>
                <a:gd name="T36" fmla="*/ 1603 w 2273"/>
                <a:gd name="T37" fmla="*/ 348 h 2277"/>
                <a:gd name="T38" fmla="*/ 1528 w 2273"/>
                <a:gd name="T39" fmla="*/ 365 h 2277"/>
                <a:gd name="T40" fmla="*/ 1382 w 2273"/>
                <a:gd name="T41" fmla="*/ 293 h 2277"/>
                <a:gd name="T42" fmla="*/ 1359 w 2273"/>
                <a:gd name="T43" fmla="*/ 97 h 2277"/>
                <a:gd name="T44" fmla="*/ 1267 w 2273"/>
                <a:gd name="T45" fmla="*/ 6 h 2277"/>
                <a:gd name="T46" fmla="*/ 970 w 2273"/>
                <a:gd name="T47" fmla="*/ 23 h 2277"/>
                <a:gd name="T48" fmla="*/ 909 w 2273"/>
                <a:gd name="T49" fmla="*/ 139 h 2277"/>
                <a:gd name="T50" fmla="*/ 862 w 2273"/>
                <a:gd name="T51" fmla="*/ 318 h 2277"/>
                <a:gd name="T52" fmla="*/ 717 w 2273"/>
                <a:gd name="T53" fmla="*/ 367 h 2277"/>
                <a:gd name="T54" fmla="*/ 572 w 2273"/>
                <a:gd name="T55" fmla="*/ 252 h 2277"/>
                <a:gd name="T56" fmla="*/ 441 w 2273"/>
                <a:gd name="T57" fmla="*/ 240 h 2277"/>
                <a:gd name="T58" fmla="*/ 235 w 2273"/>
                <a:gd name="T59" fmla="*/ 455 h 2277"/>
                <a:gd name="T60" fmla="*/ 261 w 2273"/>
                <a:gd name="T61" fmla="*/ 582 h 2277"/>
                <a:gd name="T62" fmla="*/ 367 w 2273"/>
                <a:gd name="T63" fmla="*/ 740 h 2277"/>
                <a:gd name="T64" fmla="*/ 292 w 2273"/>
                <a:gd name="T65" fmla="*/ 892 h 2277"/>
                <a:gd name="T66" fmla="*/ 98 w 2273"/>
                <a:gd name="T67" fmla="*/ 916 h 2277"/>
                <a:gd name="T68" fmla="*/ 6 w 2273"/>
                <a:gd name="T69" fmla="*/ 1008 h 2277"/>
                <a:gd name="T70" fmla="*/ 24 w 2273"/>
                <a:gd name="T71" fmla="*/ 1305 h 2277"/>
                <a:gd name="T72" fmla="*/ 140 w 2273"/>
                <a:gd name="T73" fmla="*/ 1366 h 2277"/>
                <a:gd name="T74" fmla="*/ 317 w 2273"/>
                <a:gd name="T75" fmla="*/ 1414 h 2277"/>
                <a:gd name="T76" fmla="*/ 365 w 2273"/>
                <a:gd name="T77" fmla="*/ 1575 h 2277"/>
                <a:gd name="T78" fmla="*/ 240 w 2273"/>
                <a:gd name="T79" fmla="*/ 1730 h 2277"/>
                <a:gd name="T80" fmla="*/ 252 w 2273"/>
                <a:gd name="T81" fmla="*/ 1858 h 2277"/>
                <a:gd name="T82" fmla="*/ 480 w 2273"/>
                <a:gd name="T83" fmla="*/ 2047 h 2277"/>
                <a:gd name="T84" fmla="*/ 670 w 2273"/>
                <a:gd name="T85" fmla="*/ 1929 h 2277"/>
                <a:gd name="T86" fmla="*/ 746 w 2273"/>
                <a:gd name="T87" fmla="*/ 1911 h 2277"/>
                <a:gd name="T88" fmla="*/ 892 w 2273"/>
                <a:gd name="T89" fmla="*/ 1984 h 2277"/>
                <a:gd name="T90" fmla="*/ 915 w 2273"/>
                <a:gd name="T91" fmla="*/ 2179 h 2277"/>
                <a:gd name="T92" fmla="*/ 1007 w 2273"/>
                <a:gd name="T93" fmla="*/ 2271 h 2277"/>
                <a:gd name="T94" fmla="*/ 1304 w 2273"/>
                <a:gd name="T95" fmla="*/ 2253 h 2277"/>
                <a:gd name="T96" fmla="*/ 1365 w 2273"/>
                <a:gd name="T97" fmla="*/ 2137 h 2277"/>
                <a:gd name="T98" fmla="*/ 1411 w 2273"/>
                <a:gd name="T99" fmla="*/ 1959 h 2277"/>
                <a:gd name="T100" fmla="*/ 1556 w 2273"/>
                <a:gd name="T101" fmla="*/ 1910 h 2277"/>
                <a:gd name="T102" fmla="*/ 1702 w 2273"/>
                <a:gd name="T103" fmla="*/ 2024 h 2277"/>
                <a:gd name="T104" fmla="*/ 1832 w 2273"/>
                <a:gd name="T105" fmla="*/ 2037 h 2277"/>
                <a:gd name="T106" fmla="*/ 2038 w 2273"/>
                <a:gd name="T107" fmla="*/ 1821 h 2277"/>
                <a:gd name="T108" fmla="*/ 2013 w 2273"/>
                <a:gd name="T109" fmla="*/ 1693 h 2277"/>
                <a:gd name="T110" fmla="*/ 1908 w 2273"/>
                <a:gd name="T111" fmla="*/ 1536 h 2277"/>
                <a:gd name="T112" fmla="*/ 1981 w 2273"/>
                <a:gd name="T113" fmla="*/ 1384 h 2277"/>
                <a:gd name="T114" fmla="*/ 2176 w 2273"/>
                <a:gd name="T115" fmla="*/ 1360 h 2277"/>
                <a:gd name="T116" fmla="*/ 2267 w 2273"/>
                <a:gd name="T117" fmla="*/ 1269 h 2277"/>
                <a:gd name="T118" fmla="*/ 2250 w 2273"/>
                <a:gd name="T119" fmla="*/ 971 h 2277"/>
                <a:gd name="T120" fmla="*/ 2135 w 2273"/>
                <a:gd name="T121" fmla="*/ 91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73" h="2277">
                  <a:moveTo>
                    <a:pt x="1137" y="1546"/>
                  </a:moveTo>
                  <a:lnTo>
                    <a:pt x="1116" y="1546"/>
                  </a:lnTo>
                  <a:lnTo>
                    <a:pt x="1095" y="1544"/>
                  </a:lnTo>
                  <a:lnTo>
                    <a:pt x="1075" y="1542"/>
                  </a:lnTo>
                  <a:lnTo>
                    <a:pt x="1055" y="1538"/>
                  </a:lnTo>
                  <a:lnTo>
                    <a:pt x="1035" y="1534"/>
                  </a:lnTo>
                  <a:lnTo>
                    <a:pt x="1016" y="1528"/>
                  </a:lnTo>
                  <a:lnTo>
                    <a:pt x="997" y="1522"/>
                  </a:lnTo>
                  <a:lnTo>
                    <a:pt x="978" y="1514"/>
                  </a:lnTo>
                  <a:lnTo>
                    <a:pt x="960" y="1506"/>
                  </a:lnTo>
                  <a:lnTo>
                    <a:pt x="942" y="1497"/>
                  </a:lnTo>
                  <a:lnTo>
                    <a:pt x="925" y="1488"/>
                  </a:lnTo>
                  <a:lnTo>
                    <a:pt x="909" y="1477"/>
                  </a:lnTo>
                  <a:lnTo>
                    <a:pt x="893" y="1466"/>
                  </a:lnTo>
                  <a:lnTo>
                    <a:pt x="878" y="1454"/>
                  </a:lnTo>
                  <a:lnTo>
                    <a:pt x="863" y="1441"/>
                  </a:lnTo>
                  <a:lnTo>
                    <a:pt x="849" y="1427"/>
                  </a:lnTo>
                  <a:lnTo>
                    <a:pt x="835" y="1413"/>
                  </a:lnTo>
                  <a:lnTo>
                    <a:pt x="823" y="1399"/>
                  </a:lnTo>
                  <a:lnTo>
                    <a:pt x="811" y="1382"/>
                  </a:lnTo>
                  <a:lnTo>
                    <a:pt x="799" y="1366"/>
                  </a:lnTo>
                  <a:lnTo>
                    <a:pt x="789" y="1350"/>
                  </a:lnTo>
                  <a:lnTo>
                    <a:pt x="779" y="1333"/>
                  </a:lnTo>
                  <a:lnTo>
                    <a:pt x="770" y="1315"/>
                  </a:lnTo>
                  <a:lnTo>
                    <a:pt x="761" y="1297"/>
                  </a:lnTo>
                  <a:lnTo>
                    <a:pt x="753" y="1279"/>
                  </a:lnTo>
                  <a:lnTo>
                    <a:pt x="747" y="1260"/>
                  </a:lnTo>
                  <a:lnTo>
                    <a:pt x="742" y="1241"/>
                  </a:lnTo>
                  <a:lnTo>
                    <a:pt x="737" y="1220"/>
                  </a:lnTo>
                  <a:lnTo>
                    <a:pt x="733" y="1200"/>
                  </a:lnTo>
                  <a:lnTo>
                    <a:pt x="731" y="1180"/>
                  </a:lnTo>
                  <a:lnTo>
                    <a:pt x="729" y="1159"/>
                  </a:lnTo>
                  <a:lnTo>
                    <a:pt x="729" y="1138"/>
                  </a:lnTo>
                  <a:lnTo>
                    <a:pt x="729" y="1117"/>
                  </a:lnTo>
                  <a:lnTo>
                    <a:pt x="731" y="1097"/>
                  </a:lnTo>
                  <a:lnTo>
                    <a:pt x="733" y="1077"/>
                  </a:lnTo>
                  <a:lnTo>
                    <a:pt x="737" y="1056"/>
                  </a:lnTo>
                  <a:lnTo>
                    <a:pt x="742" y="1036"/>
                  </a:lnTo>
                  <a:lnTo>
                    <a:pt x="747" y="1017"/>
                  </a:lnTo>
                  <a:lnTo>
                    <a:pt x="753" y="998"/>
                  </a:lnTo>
                  <a:lnTo>
                    <a:pt x="761" y="979"/>
                  </a:lnTo>
                  <a:lnTo>
                    <a:pt x="770" y="961"/>
                  </a:lnTo>
                  <a:lnTo>
                    <a:pt x="779" y="944"/>
                  </a:lnTo>
                  <a:lnTo>
                    <a:pt x="789" y="927"/>
                  </a:lnTo>
                  <a:lnTo>
                    <a:pt x="799" y="910"/>
                  </a:lnTo>
                  <a:lnTo>
                    <a:pt x="811" y="894"/>
                  </a:lnTo>
                  <a:lnTo>
                    <a:pt x="823" y="878"/>
                  </a:lnTo>
                  <a:lnTo>
                    <a:pt x="835" y="863"/>
                  </a:lnTo>
                  <a:lnTo>
                    <a:pt x="849" y="849"/>
                  </a:lnTo>
                  <a:lnTo>
                    <a:pt x="863" y="836"/>
                  </a:lnTo>
                  <a:lnTo>
                    <a:pt x="878" y="823"/>
                  </a:lnTo>
                  <a:lnTo>
                    <a:pt x="893" y="811"/>
                  </a:lnTo>
                  <a:lnTo>
                    <a:pt x="909" y="800"/>
                  </a:lnTo>
                  <a:lnTo>
                    <a:pt x="925" y="789"/>
                  </a:lnTo>
                  <a:lnTo>
                    <a:pt x="942" y="779"/>
                  </a:lnTo>
                  <a:lnTo>
                    <a:pt x="960" y="770"/>
                  </a:lnTo>
                  <a:lnTo>
                    <a:pt x="978" y="762"/>
                  </a:lnTo>
                  <a:lnTo>
                    <a:pt x="997" y="755"/>
                  </a:lnTo>
                  <a:lnTo>
                    <a:pt x="1016" y="749"/>
                  </a:lnTo>
                  <a:lnTo>
                    <a:pt x="1035" y="742"/>
                  </a:lnTo>
                  <a:lnTo>
                    <a:pt x="1055" y="737"/>
                  </a:lnTo>
                  <a:lnTo>
                    <a:pt x="1075" y="734"/>
                  </a:lnTo>
                  <a:lnTo>
                    <a:pt x="1095" y="731"/>
                  </a:lnTo>
                  <a:lnTo>
                    <a:pt x="1116" y="730"/>
                  </a:lnTo>
                  <a:lnTo>
                    <a:pt x="1137" y="729"/>
                  </a:lnTo>
                  <a:lnTo>
                    <a:pt x="1158" y="730"/>
                  </a:lnTo>
                  <a:lnTo>
                    <a:pt x="1178" y="731"/>
                  </a:lnTo>
                  <a:lnTo>
                    <a:pt x="1199" y="734"/>
                  </a:lnTo>
                  <a:lnTo>
                    <a:pt x="1219" y="737"/>
                  </a:lnTo>
                  <a:lnTo>
                    <a:pt x="1239" y="742"/>
                  </a:lnTo>
                  <a:lnTo>
                    <a:pt x="1258" y="749"/>
                  </a:lnTo>
                  <a:lnTo>
                    <a:pt x="1277" y="755"/>
                  </a:lnTo>
                  <a:lnTo>
                    <a:pt x="1296" y="762"/>
                  </a:lnTo>
                  <a:lnTo>
                    <a:pt x="1314" y="770"/>
                  </a:lnTo>
                  <a:lnTo>
                    <a:pt x="1331" y="779"/>
                  </a:lnTo>
                  <a:lnTo>
                    <a:pt x="1348" y="789"/>
                  </a:lnTo>
                  <a:lnTo>
                    <a:pt x="1365" y="800"/>
                  </a:lnTo>
                  <a:lnTo>
                    <a:pt x="1381" y="811"/>
                  </a:lnTo>
                  <a:lnTo>
                    <a:pt x="1396" y="823"/>
                  </a:lnTo>
                  <a:lnTo>
                    <a:pt x="1411" y="836"/>
                  </a:lnTo>
                  <a:lnTo>
                    <a:pt x="1426" y="849"/>
                  </a:lnTo>
                  <a:lnTo>
                    <a:pt x="1439" y="863"/>
                  </a:lnTo>
                  <a:lnTo>
                    <a:pt x="1452" y="878"/>
                  </a:lnTo>
                  <a:lnTo>
                    <a:pt x="1464" y="894"/>
                  </a:lnTo>
                  <a:lnTo>
                    <a:pt x="1475" y="910"/>
                  </a:lnTo>
                  <a:lnTo>
                    <a:pt x="1486" y="927"/>
                  </a:lnTo>
                  <a:lnTo>
                    <a:pt x="1496" y="944"/>
                  </a:lnTo>
                  <a:lnTo>
                    <a:pt x="1505" y="961"/>
                  </a:lnTo>
                  <a:lnTo>
                    <a:pt x="1513" y="979"/>
                  </a:lnTo>
                  <a:lnTo>
                    <a:pt x="1520" y="998"/>
                  </a:lnTo>
                  <a:lnTo>
                    <a:pt x="1527" y="1017"/>
                  </a:lnTo>
                  <a:lnTo>
                    <a:pt x="1532" y="1036"/>
                  </a:lnTo>
                  <a:lnTo>
                    <a:pt x="1537" y="1056"/>
                  </a:lnTo>
                  <a:lnTo>
                    <a:pt x="1540" y="1077"/>
                  </a:lnTo>
                  <a:lnTo>
                    <a:pt x="1543" y="1097"/>
                  </a:lnTo>
                  <a:lnTo>
                    <a:pt x="1544" y="1117"/>
                  </a:lnTo>
                  <a:lnTo>
                    <a:pt x="1545" y="1138"/>
                  </a:lnTo>
                  <a:lnTo>
                    <a:pt x="1544" y="1159"/>
                  </a:lnTo>
                  <a:lnTo>
                    <a:pt x="1543" y="1180"/>
                  </a:lnTo>
                  <a:lnTo>
                    <a:pt x="1540" y="1200"/>
                  </a:lnTo>
                  <a:lnTo>
                    <a:pt x="1537" y="1220"/>
                  </a:lnTo>
                  <a:lnTo>
                    <a:pt x="1532" y="1241"/>
                  </a:lnTo>
                  <a:lnTo>
                    <a:pt x="1527" y="1260"/>
                  </a:lnTo>
                  <a:lnTo>
                    <a:pt x="1520" y="1279"/>
                  </a:lnTo>
                  <a:lnTo>
                    <a:pt x="1513" y="1297"/>
                  </a:lnTo>
                  <a:lnTo>
                    <a:pt x="1505" y="1315"/>
                  </a:lnTo>
                  <a:lnTo>
                    <a:pt x="1496" y="1333"/>
                  </a:lnTo>
                  <a:lnTo>
                    <a:pt x="1486" y="1350"/>
                  </a:lnTo>
                  <a:lnTo>
                    <a:pt x="1475" y="1366"/>
                  </a:lnTo>
                  <a:lnTo>
                    <a:pt x="1464" y="1382"/>
                  </a:lnTo>
                  <a:lnTo>
                    <a:pt x="1452" y="1399"/>
                  </a:lnTo>
                  <a:lnTo>
                    <a:pt x="1439" y="1413"/>
                  </a:lnTo>
                  <a:lnTo>
                    <a:pt x="1426" y="1427"/>
                  </a:lnTo>
                  <a:lnTo>
                    <a:pt x="1411" y="1441"/>
                  </a:lnTo>
                  <a:lnTo>
                    <a:pt x="1396" y="1454"/>
                  </a:lnTo>
                  <a:lnTo>
                    <a:pt x="1381" y="1466"/>
                  </a:lnTo>
                  <a:lnTo>
                    <a:pt x="1365" y="1477"/>
                  </a:lnTo>
                  <a:lnTo>
                    <a:pt x="1348" y="1488"/>
                  </a:lnTo>
                  <a:lnTo>
                    <a:pt x="1331" y="1497"/>
                  </a:lnTo>
                  <a:lnTo>
                    <a:pt x="1314" y="1506"/>
                  </a:lnTo>
                  <a:lnTo>
                    <a:pt x="1296" y="1514"/>
                  </a:lnTo>
                  <a:lnTo>
                    <a:pt x="1277" y="1522"/>
                  </a:lnTo>
                  <a:lnTo>
                    <a:pt x="1258" y="1528"/>
                  </a:lnTo>
                  <a:lnTo>
                    <a:pt x="1239" y="1534"/>
                  </a:lnTo>
                  <a:lnTo>
                    <a:pt x="1219" y="1538"/>
                  </a:lnTo>
                  <a:lnTo>
                    <a:pt x="1199" y="1542"/>
                  </a:lnTo>
                  <a:lnTo>
                    <a:pt x="1178" y="1544"/>
                  </a:lnTo>
                  <a:lnTo>
                    <a:pt x="1158" y="1546"/>
                  </a:lnTo>
                  <a:lnTo>
                    <a:pt x="1137" y="1546"/>
                  </a:lnTo>
                  <a:close/>
                  <a:moveTo>
                    <a:pt x="2135" y="910"/>
                  </a:moveTo>
                  <a:lnTo>
                    <a:pt x="2025" y="910"/>
                  </a:lnTo>
                  <a:lnTo>
                    <a:pt x="2020" y="910"/>
                  </a:lnTo>
                  <a:lnTo>
                    <a:pt x="2014" y="909"/>
                  </a:lnTo>
                  <a:lnTo>
                    <a:pt x="2009" y="907"/>
                  </a:lnTo>
                  <a:lnTo>
                    <a:pt x="2003" y="905"/>
                  </a:lnTo>
                  <a:lnTo>
                    <a:pt x="1992" y="899"/>
                  </a:lnTo>
                  <a:lnTo>
                    <a:pt x="1981" y="892"/>
                  </a:lnTo>
                  <a:lnTo>
                    <a:pt x="1972" y="883"/>
                  </a:lnTo>
                  <a:lnTo>
                    <a:pt x="1963" y="874"/>
                  </a:lnTo>
                  <a:lnTo>
                    <a:pt x="1956" y="863"/>
                  </a:lnTo>
                  <a:lnTo>
                    <a:pt x="1951" y="851"/>
                  </a:lnTo>
                  <a:lnTo>
                    <a:pt x="1943" y="830"/>
                  </a:lnTo>
                  <a:lnTo>
                    <a:pt x="1934" y="808"/>
                  </a:lnTo>
                  <a:lnTo>
                    <a:pt x="1925" y="786"/>
                  </a:lnTo>
                  <a:lnTo>
                    <a:pt x="1915" y="765"/>
                  </a:lnTo>
                  <a:lnTo>
                    <a:pt x="1910" y="753"/>
                  </a:lnTo>
                  <a:lnTo>
                    <a:pt x="1908" y="740"/>
                  </a:lnTo>
                  <a:lnTo>
                    <a:pt x="1907" y="727"/>
                  </a:lnTo>
                  <a:lnTo>
                    <a:pt x="1907" y="714"/>
                  </a:lnTo>
                  <a:lnTo>
                    <a:pt x="1910" y="702"/>
                  </a:lnTo>
                  <a:lnTo>
                    <a:pt x="1914" y="690"/>
                  </a:lnTo>
                  <a:lnTo>
                    <a:pt x="1916" y="685"/>
                  </a:lnTo>
                  <a:lnTo>
                    <a:pt x="1919" y="680"/>
                  </a:lnTo>
                  <a:lnTo>
                    <a:pt x="1923" y="675"/>
                  </a:lnTo>
                  <a:lnTo>
                    <a:pt x="1926" y="671"/>
                  </a:lnTo>
                  <a:lnTo>
                    <a:pt x="2004" y="594"/>
                  </a:lnTo>
                  <a:lnTo>
                    <a:pt x="2013" y="583"/>
                  </a:lnTo>
                  <a:lnTo>
                    <a:pt x="2021" y="572"/>
                  </a:lnTo>
                  <a:lnTo>
                    <a:pt x="2028" y="560"/>
                  </a:lnTo>
                  <a:lnTo>
                    <a:pt x="2034" y="548"/>
                  </a:lnTo>
                  <a:lnTo>
                    <a:pt x="2038" y="535"/>
                  </a:lnTo>
                  <a:lnTo>
                    <a:pt x="2042" y="522"/>
                  </a:lnTo>
                  <a:lnTo>
                    <a:pt x="2044" y="509"/>
                  </a:lnTo>
                  <a:lnTo>
                    <a:pt x="2044" y="495"/>
                  </a:lnTo>
                  <a:lnTo>
                    <a:pt x="2044" y="481"/>
                  </a:lnTo>
                  <a:lnTo>
                    <a:pt x="2042" y="468"/>
                  </a:lnTo>
                  <a:lnTo>
                    <a:pt x="2038" y="454"/>
                  </a:lnTo>
                  <a:lnTo>
                    <a:pt x="2034" y="442"/>
                  </a:lnTo>
                  <a:lnTo>
                    <a:pt x="2028" y="430"/>
                  </a:lnTo>
                  <a:lnTo>
                    <a:pt x="2021" y="417"/>
                  </a:lnTo>
                  <a:lnTo>
                    <a:pt x="2013" y="406"/>
                  </a:lnTo>
                  <a:lnTo>
                    <a:pt x="2003" y="396"/>
                  </a:lnTo>
                  <a:lnTo>
                    <a:pt x="1878" y="271"/>
                  </a:lnTo>
                  <a:lnTo>
                    <a:pt x="1868" y="260"/>
                  </a:lnTo>
                  <a:lnTo>
                    <a:pt x="1857" y="252"/>
                  </a:lnTo>
                  <a:lnTo>
                    <a:pt x="1845" y="245"/>
                  </a:lnTo>
                  <a:lnTo>
                    <a:pt x="1832" y="240"/>
                  </a:lnTo>
                  <a:lnTo>
                    <a:pt x="1820" y="235"/>
                  </a:lnTo>
                  <a:lnTo>
                    <a:pt x="1807" y="232"/>
                  </a:lnTo>
                  <a:lnTo>
                    <a:pt x="1793" y="230"/>
                  </a:lnTo>
                  <a:lnTo>
                    <a:pt x="1779" y="229"/>
                  </a:lnTo>
                  <a:lnTo>
                    <a:pt x="1765" y="230"/>
                  </a:lnTo>
                  <a:lnTo>
                    <a:pt x="1752" y="232"/>
                  </a:lnTo>
                  <a:lnTo>
                    <a:pt x="1739" y="235"/>
                  </a:lnTo>
                  <a:lnTo>
                    <a:pt x="1726" y="240"/>
                  </a:lnTo>
                  <a:lnTo>
                    <a:pt x="1714" y="245"/>
                  </a:lnTo>
                  <a:lnTo>
                    <a:pt x="1702" y="252"/>
                  </a:lnTo>
                  <a:lnTo>
                    <a:pt x="1691" y="260"/>
                  </a:lnTo>
                  <a:lnTo>
                    <a:pt x="1681" y="271"/>
                  </a:lnTo>
                  <a:lnTo>
                    <a:pt x="1603" y="348"/>
                  </a:lnTo>
                  <a:lnTo>
                    <a:pt x="1598" y="352"/>
                  </a:lnTo>
                  <a:lnTo>
                    <a:pt x="1593" y="356"/>
                  </a:lnTo>
                  <a:lnTo>
                    <a:pt x="1586" y="359"/>
                  </a:lnTo>
                  <a:lnTo>
                    <a:pt x="1579" y="362"/>
                  </a:lnTo>
                  <a:lnTo>
                    <a:pt x="1572" y="364"/>
                  </a:lnTo>
                  <a:lnTo>
                    <a:pt x="1564" y="366"/>
                  </a:lnTo>
                  <a:lnTo>
                    <a:pt x="1556" y="367"/>
                  </a:lnTo>
                  <a:lnTo>
                    <a:pt x="1548" y="367"/>
                  </a:lnTo>
                  <a:lnTo>
                    <a:pt x="1538" y="367"/>
                  </a:lnTo>
                  <a:lnTo>
                    <a:pt x="1528" y="365"/>
                  </a:lnTo>
                  <a:lnTo>
                    <a:pt x="1519" y="363"/>
                  </a:lnTo>
                  <a:lnTo>
                    <a:pt x="1510" y="359"/>
                  </a:lnTo>
                  <a:lnTo>
                    <a:pt x="1489" y="349"/>
                  </a:lnTo>
                  <a:lnTo>
                    <a:pt x="1467" y="340"/>
                  </a:lnTo>
                  <a:lnTo>
                    <a:pt x="1446" y="331"/>
                  </a:lnTo>
                  <a:lnTo>
                    <a:pt x="1424" y="323"/>
                  </a:lnTo>
                  <a:lnTo>
                    <a:pt x="1411" y="318"/>
                  </a:lnTo>
                  <a:lnTo>
                    <a:pt x="1400" y="311"/>
                  </a:lnTo>
                  <a:lnTo>
                    <a:pt x="1391" y="302"/>
                  </a:lnTo>
                  <a:lnTo>
                    <a:pt x="1382" y="293"/>
                  </a:lnTo>
                  <a:lnTo>
                    <a:pt x="1375" y="282"/>
                  </a:lnTo>
                  <a:lnTo>
                    <a:pt x="1370" y="271"/>
                  </a:lnTo>
                  <a:lnTo>
                    <a:pt x="1368" y="265"/>
                  </a:lnTo>
                  <a:lnTo>
                    <a:pt x="1366" y="259"/>
                  </a:lnTo>
                  <a:lnTo>
                    <a:pt x="1365" y="253"/>
                  </a:lnTo>
                  <a:lnTo>
                    <a:pt x="1365" y="248"/>
                  </a:lnTo>
                  <a:lnTo>
                    <a:pt x="1365" y="139"/>
                  </a:lnTo>
                  <a:lnTo>
                    <a:pt x="1364" y="125"/>
                  </a:lnTo>
                  <a:lnTo>
                    <a:pt x="1362" y="111"/>
                  </a:lnTo>
                  <a:lnTo>
                    <a:pt x="1359" y="97"/>
                  </a:lnTo>
                  <a:lnTo>
                    <a:pt x="1354" y="84"/>
                  </a:lnTo>
                  <a:lnTo>
                    <a:pt x="1348" y="72"/>
                  </a:lnTo>
                  <a:lnTo>
                    <a:pt x="1341" y="61"/>
                  </a:lnTo>
                  <a:lnTo>
                    <a:pt x="1333" y="50"/>
                  </a:lnTo>
                  <a:lnTo>
                    <a:pt x="1324" y="40"/>
                  </a:lnTo>
                  <a:lnTo>
                    <a:pt x="1314" y="31"/>
                  </a:lnTo>
                  <a:lnTo>
                    <a:pt x="1304" y="23"/>
                  </a:lnTo>
                  <a:lnTo>
                    <a:pt x="1292" y="16"/>
                  </a:lnTo>
                  <a:lnTo>
                    <a:pt x="1280" y="11"/>
                  </a:lnTo>
                  <a:lnTo>
                    <a:pt x="1267" y="6"/>
                  </a:lnTo>
                  <a:lnTo>
                    <a:pt x="1254" y="3"/>
                  </a:lnTo>
                  <a:lnTo>
                    <a:pt x="1240" y="0"/>
                  </a:lnTo>
                  <a:lnTo>
                    <a:pt x="1226" y="0"/>
                  </a:lnTo>
                  <a:lnTo>
                    <a:pt x="1048" y="0"/>
                  </a:lnTo>
                  <a:lnTo>
                    <a:pt x="1034" y="0"/>
                  </a:lnTo>
                  <a:lnTo>
                    <a:pt x="1020" y="3"/>
                  </a:lnTo>
                  <a:lnTo>
                    <a:pt x="1007" y="6"/>
                  </a:lnTo>
                  <a:lnTo>
                    <a:pt x="994" y="11"/>
                  </a:lnTo>
                  <a:lnTo>
                    <a:pt x="981" y="16"/>
                  </a:lnTo>
                  <a:lnTo>
                    <a:pt x="970" y="23"/>
                  </a:lnTo>
                  <a:lnTo>
                    <a:pt x="959" y="31"/>
                  </a:lnTo>
                  <a:lnTo>
                    <a:pt x="949" y="40"/>
                  </a:lnTo>
                  <a:lnTo>
                    <a:pt x="940" y="50"/>
                  </a:lnTo>
                  <a:lnTo>
                    <a:pt x="932" y="61"/>
                  </a:lnTo>
                  <a:lnTo>
                    <a:pt x="925" y="72"/>
                  </a:lnTo>
                  <a:lnTo>
                    <a:pt x="920" y="84"/>
                  </a:lnTo>
                  <a:lnTo>
                    <a:pt x="915" y="97"/>
                  </a:lnTo>
                  <a:lnTo>
                    <a:pt x="912" y="111"/>
                  </a:lnTo>
                  <a:lnTo>
                    <a:pt x="909" y="125"/>
                  </a:lnTo>
                  <a:lnTo>
                    <a:pt x="909" y="139"/>
                  </a:lnTo>
                  <a:lnTo>
                    <a:pt x="909" y="248"/>
                  </a:lnTo>
                  <a:lnTo>
                    <a:pt x="908" y="253"/>
                  </a:lnTo>
                  <a:lnTo>
                    <a:pt x="908" y="259"/>
                  </a:lnTo>
                  <a:lnTo>
                    <a:pt x="906" y="265"/>
                  </a:lnTo>
                  <a:lnTo>
                    <a:pt x="904" y="271"/>
                  </a:lnTo>
                  <a:lnTo>
                    <a:pt x="899" y="282"/>
                  </a:lnTo>
                  <a:lnTo>
                    <a:pt x="892" y="293"/>
                  </a:lnTo>
                  <a:lnTo>
                    <a:pt x="883" y="302"/>
                  </a:lnTo>
                  <a:lnTo>
                    <a:pt x="873" y="311"/>
                  </a:lnTo>
                  <a:lnTo>
                    <a:pt x="862" y="318"/>
                  </a:lnTo>
                  <a:lnTo>
                    <a:pt x="851" y="323"/>
                  </a:lnTo>
                  <a:lnTo>
                    <a:pt x="829" y="331"/>
                  </a:lnTo>
                  <a:lnTo>
                    <a:pt x="807" y="340"/>
                  </a:lnTo>
                  <a:lnTo>
                    <a:pt x="786" y="349"/>
                  </a:lnTo>
                  <a:lnTo>
                    <a:pt x="764" y="359"/>
                  </a:lnTo>
                  <a:lnTo>
                    <a:pt x="755" y="363"/>
                  </a:lnTo>
                  <a:lnTo>
                    <a:pt x="746" y="365"/>
                  </a:lnTo>
                  <a:lnTo>
                    <a:pt x="736" y="367"/>
                  </a:lnTo>
                  <a:lnTo>
                    <a:pt x="725" y="368"/>
                  </a:lnTo>
                  <a:lnTo>
                    <a:pt x="717" y="367"/>
                  </a:lnTo>
                  <a:lnTo>
                    <a:pt x="709" y="366"/>
                  </a:lnTo>
                  <a:lnTo>
                    <a:pt x="701" y="365"/>
                  </a:lnTo>
                  <a:lnTo>
                    <a:pt x="694" y="362"/>
                  </a:lnTo>
                  <a:lnTo>
                    <a:pt x="687" y="359"/>
                  </a:lnTo>
                  <a:lnTo>
                    <a:pt x="681" y="356"/>
                  </a:lnTo>
                  <a:lnTo>
                    <a:pt x="675" y="352"/>
                  </a:lnTo>
                  <a:lnTo>
                    <a:pt x="670" y="348"/>
                  </a:lnTo>
                  <a:lnTo>
                    <a:pt x="593" y="271"/>
                  </a:lnTo>
                  <a:lnTo>
                    <a:pt x="583" y="260"/>
                  </a:lnTo>
                  <a:lnTo>
                    <a:pt x="572" y="252"/>
                  </a:lnTo>
                  <a:lnTo>
                    <a:pt x="560" y="245"/>
                  </a:lnTo>
                  <a:lnTo>
                    <a:pt x="547" y="240"/>
                  </a:lnTo>
                  <a:lnTo>
                    <a:pt x="535" y="235"/>
                  </a:lnTo>
                  <a:lnTo>
                    <a:pt x="521" y="232"/>
                  </a:lnTo>
                  <a:lnTo>
                    <a:pt x="508" y="230"/>
                  </a:lnTo>
                  <a:lnTo>
                    <a:pt x="494" y="229"/>
                  </a:lnTo>
                  <a:lnTo>
                    <a:pt x="480" y="230"/>
                  </a:lnTo>
                  <a:lnTo>
                    <a:pt x="467" y="232"/>
                  </a:lnTo>
                  <a:lnTo>
                    <a:pt x="454" y="235"/>
                  </a:lnTo>
                  <a:lnTo>
                    <a:pt x="441" y="240"/>
                  </a:lnTo>
                  <a:lnTo>
                    <a:pt x="429" y="245"/>
                  </a:lnTo>
                  <a:lnTo>
                    <a:pt x="417" y="252"/>
                  </a:lnTo>
                  <a:lnTo>
                    <a:pt x="406" y="260"/>
                  </a:lnTo>
                  <a:lnTo>
                    <a:pt x="396" y="271"/>
                  </a:lnTo>
                  <a:lnTo>
                    <a:pt x="270" y="396"/>
                  </a:lnTo>
                  <a:lnTo>
                    <a:pt x="261" y="406"/>
                  </a:lnTo>
                  <a:lnTo>
                    <a:pt x="252" y="417"/>
                  </a:lnTo>
                  <a:lnTo>
                    <a:pt x="245" y="430"/>
                  </a:lnTo>
                  <a:lnTo>
                    <a:pt x="240" y="443"/>
                  </a:lnTo>
                  <a:lnTo>
                    <a:pt x="235" y="455"/>
                  </a:lnTo>
                  <a:lnTo>
                    <a:pt x="232" y="468"/>
                  </a:lnTo>
                  <a:lnTo>
                    <a:pt x="230" y="482"/>
                  </a:lnTo>
                  <a:lnTo>
                    <a:pt x="230" y="495"/>
                  </a:lnTo>
                  <a:lnTo>
                    <a:pt x="230" y="508"/>
                  </a:lnTo>
                  <a:lnTo>
                    <a:pt x="232" y="521"/>
                  </a:lnTo>
                  <a:lnTo>
                    <a:pt x="235" y="534"/>
                  </a:lnTo>
                  <a:lnTo>
                    <a:pt x="240" y="547"/>
                  </a:lnTo>
                  <a:lnTo>
                    <a:pt x="245" y="559"/>
                  </a:lnTo>
                  <a:lnTo>
                    <a:pt x="252" y="571"/>
                  </a:lnTo>
                  <a:lnTo>
                    <a:pt x="261" y="582"/>
                  </a:lnTo>
                  <a:lnTo>
                    <a:pt x="270" y="594"/>
                  </a:lnTo>
                  <a:lnTo>
                    <a:pt x="348" y="671"/>
                  </a:lnTo>
                  <a:lnTo>
                    <a:pt x="352" y="675"/>
                  </a:lnTo>
                  <a:lnTo>
                    <a:pt x="355" y="680"/>
                  </a:lnTo>
                  <a:lnTo>
                    <a:pt x="358" y="685"/>
                  </a:lnTo>
                  <a:lnTo>
                    <a:pt x="361" y="690"/>
                  </a:lnTo>
                  <a:lnTo>
                    <a:pt x="365" y="702"/>
                  </a:lnTo>
                  <a:lnTo>
                    <a:pt x="367" y="714"/>
                  </a:lnTo>
                  <a:lnTo>
                    <a:pt x="368" y="727"/>
                  </a:lnTo>
                  <a:lnTo>
                    <a:pt x="367" y="740"/>
                  </a:lnTo>
                  <a:lnTo>
                    <a:pt x="364" y="753"/>
                  </a:lnTo>
                  <a:lnTo>
                    <a:pt x="360" y="765"/>
                  </a:lnTo>
                  <a:lnTo>
                    <a:pt x="350" y="786"/>
                  </a:lnTo>
                  <a:lnTo>
                    <a:pt x="341" y="808"/>
                  </a:lnTo>
                  <a:lnTo>
                    <a:pt x="331" y="830"/>
                  </a:lnTo>
                  <a:lnTo>
                    <a:pt x="323" y="851"/>
                  </a:lnTo>
                  <a:lnTo>
                    <a:pt x="318" y="863"/>
                  </a:lnTo>
                  <a:lnTo>
                    <a:pt x="311" y="874"/>
                  </a:lnTo>
                  <a:lnTo>
                    <a:pt x="302" y="883"/>
                  </a:lnTo>
                  <a:lnTo>
                    <a:pt x="292" y="892"/>
                  </a:lnTo>
                  <a:lnTo>
                    <a:pt x="282" y="899"/>
                  </a:lnTo>
                  <a:lnTo>
                    <a:pt x="271" y="905"/>
                  </a:lnTo>
                  <a:lnTo>
                    <a:pt x="265" y="907"/>
                  </a:lnTo>
                  <a:lnTo>
                    <a:pt x="259" y="909"/>
                  </a:lnTo>
                  <a:lnTo>
                    <a:pt x="254" y="910"/>
                  </a:lnTo>
                  <a:lnTo>
                    <a:pt x="248" y="910"/>
                  </a:lnTo>
                  <a:lnTo>
                    <a:pt x="140" y="910"/>
                  </a:lnTo>
                  <a:lnTo>
                    <a:pt x="126" y="911"/>
                  </a:lnTo>
                  <a:lnTo>
                    <a:pt x="111" y="913"/>
                  </a:lnTo>
                  <a:lnTo>
                    <a:pt x="98" y="916"/>
                  </a:lnTo>
                  <a:lnTo>
                    <a:pt x="85" y="921"/>
                  </a:lnTo>
                  <a:lnTo>
                    <a:pt x="73" y="927"/>
                  </a:lnTo>
                  <a:lnTo>
                    <a:pt x="61" y="934"/>
                  </a:lnTo>
                  <a:lnTo>
                    <a:pt x="51" y="942"/>
                  </a:lnTo>
                  <a:lnTo>
                    <a:pt x="41" y="951"/>
                  </a:lnTo>
                  <a:lnTo>
                    <a:pt x="32" y="961"/>
                  </a:lnTo>
                  <a:lnTo>
                    <a:pt x="24" y="971"/>
                  </a:lnTo>
                  <a:lnTo>
                    <a:pt x="17" y="983"/>
                  </a:lnTo>
                  <a:lnTo>
                    <a:pt x="11" y="995"/>
                  </a:lnTo>
                  <a:lnTo>
                    <a:pt x="6" y="1008"/>
                  </a:lnTo>
                  <a:lnTo>
                    <a:pt x="3" y="1021"/>
                  </a:lnTo>
                  <a:lnTo>
                    <a:pt x="1" y="1035"/>
                  </a:lnTo>
                  <a:lnTo>
                    <a:pt x="0" y="1049"/>
                  </a:lnTo>
                  <a:lnTo>
                    <a:pt x="0" y="1227"/>
                  </a:lnTo>
                  <a:lnTo>
                    <a:pt x="1" y="1242"/>
                  </a:lnTo>
                  <a:lnTo>
                    <a:pt x="3" y="1256"/>
                  </a:lnTo>
                  <a:lnTo>
                    <a:pt x="6" y="1269"/>
                  </a:lnTo>
                  <a:lnTo>
                    <a:pt x="11" y="1282"/>
                  </a:lnTo>
                  <a:lnTo>
                    <a:pt x="17" y="1294"/>
                  </a:lnTo>
                  <a:lnTo>
                    <a:pt x="24" y="1305"/>
                  </a:lnTo>
                  <a:lnTo>
                    <a:pt x="32" y="1316"/>
                  </a:lnTo>
                  <a:lnTo>
                    <a:pt x="41" y="1326"/>
                  </a:lnTo>
                  <a:lnTo>
                    <a:pt x="51" y="1335"/>
                  </a:lnTo>
                  <a:lnTo>
                    <a:pt x="61" y="1343"/>
                  </a:lnTo>
                  <a:lnTo>
                    <a:pt x="73" y="1350"/>
                  </a:lnTo>
                  <a:lnTo>
                    <a:pt x="85" y="1356"/>
                  </a:lnTo>
                  <a:lnTo>
                    <a:pt x="98" y="1360"/>
                  </a:lnTo>
                  <a:lnTo>
                    <a:pt x="111" y="1364"/>
                  </a:lnTo>
                  <a:lnTo>
                    <a:pt x="126" y="1366"/>
                  </a:lnTo>
                  <a:lnTo>
                    <a:pt x="140" y="1366"/>
                  </a:lnTo>
                  <a:lnTo>
                    <a:pt x="248" y="1366"/>
                  </a:lnTo>
                  <a:lnTo>
                    <a:pt x="254" y="1367"/>
                  </a:lnTo>
                  <a:lnTo>
                    <a:pt x="259" y="1368"/>
                  </a:lnTo>
                  <a:lnTo>
                    <a:pt x="265" y="1369"/>
                  </a:lnTo>
                  <a:lnTo>
                    <a:pt x="271" y="1371"/>
                  </a:lnTo>
                  <a:lnTo>
                    <a:pt x="282" y="1376"/>
                  </a:lnTo>
                  <a:lnTo>
                    <a:pt x="292" y="1384"/>
                  </a:lnTo>
                  <a:lnTo>
                    <a:pt x="302" y="1393"/>
                  </a:lnTo>
                  <a:lnTo>
                    <a:pt x="310" y="1403"/>
                  </a:lnTo>
                  <a:lnTo>
                    <a:pt x="317" y="1414"/>
                  </a:lnTo>
                  <a:lnTo>
                    <a:pt x="323" y="1425"/>
                  </a:lnTo>
                  <a:lnTo>
                    <a:pt x="331" y="1447"/>
                  </a:lnTo>
                  <a:lnTo>
                    <a:pt x="340" y="1469"/>
                  </a:lnTo>
                  <a:lnTo>
                    <a:pt x="350" y="1490"/>
                  </a:lnTo>
                  <a:lnTo>
                    <a:pt x="360" y="1512"/>
                  </a:lnTo>
                  <a:lnTo>
                    <a:pt x="364" y="1523"/>
                  </a:lnTo>
                  <a:lnTo>
                    <a:pt x="367" y="1536"/>
                  </a:lnTo>
                  <a:lnTo>
                    <a:pt x="368" y="1549"/>
                  </a:lnTo>
                  <a:lnTo>
                    <a:pt x="367" y="1563"/>
                  </a:lnTo>
                  <a:lnTo>
                    <a:pt x="365" y="1575"/>
                  </a:lnTo>
                  <a:lnTo>
                    <a:pt x="361" y="1587"/>
                  </a:lnTo>
                  <a:lnTo>
                    <a:pt x="358" y="1592"/>
                  </a:lnTo>
                  <a:lnTo>
                    <a:pt x="355" y="1597"/>
                  </a:lnTo>
                  <a:lnTo>
                    <a:pt x="352" y="1602"/>
                  </a:lnTo>
                  <a:lnTo>
                    <a:pt x="348" y="1606"/>
                  </a:lnTo>
                  <a:lnTo>
                    <a:pt x="270" y="1683"/>
                  </a:lnTo>
                  <a:lnTo>
                    <a:pt x="261" y="1693"/>
                  </a:lnTo>
                  <a:lnTo>
                    <a:pt x="252" y="1705"/>
                  </a:lnTo>
                  <a:lnTo>
                    <a:pt x="245" y="1717"/>
                  </a:lnTo>
                  <a:lnTo>
                    <a:pt x="240" y="1730"/>
                  </a:lnTo>
                  <a:lnTo>
                    <a:pt x="235" y="1742"/>
                  </a:lnTo>
                  <a:lnTo>
                    <a:pt x="232" y="1755"/>
                  </a:lnTo>
                  <a:lnTo>
                    <a:pt x="230" y="1769"/>
                  </a:lnTo>
                  <a:lnTo>
                    <a:pt x="230" y="1782"/>
                  </a:lnTo>
                  <a:lnTo>
                    <a:pt x="230" y="1795"/>
                  </a:lnTo>
                  <a:lnTo>
                    <a:pt x="232" y="1808"/>
                  </a:lnTo>
                  <a:lnTo>
                    <a:pt x="235" y="1821"/>
                  </a:lnTo>
                  <a:lnTo>
                    <a:pt x="240" y="1834"/>
                  </a:lnTo>
                  <a:lnTo>
                    <a:pt x="245" y="1846"/>
                  </a:lnTo>
                  <a:lnTo>
                    <a:pt x="252" y="1858"/>
                  </a:lnTo>
                  <a:lnTo>
                    <a:pt x="261" y="1869"/>
                  </a:lnTo>
                  <a:lnTo>
                    <a:pt x="270" y="1881"/>
                  </a:lnTo>
                  <a:lnTo>
                    <a:pt x="396" y="2006"/>
                  </a:lnTo>
                  <a:lnTo>
                    <a:pt x="406" y="2015"/>
                  </a:lnTo>
                  <a:lnTo>
                    <a:pt x="417" y="2024"/>
                  </a:lnTo>
                  <a:lnTo>
                    <a:pt x="429" y="2031"/>
                  </a:lnTo>
                  <a:lnTo>
                    <a:pt x="441" y="2037"/>
                  </a:lnTo>
                  <a:lnTo>
                    <a:pt x="454" y="2042"/>
                  </a:lnTo>
                  <a:lnTo>
                    <a:pt x="467" y="2045"/>
                  </a:lnTo>
                  <a:lnTo>
                    <a:pt x="480" y="2047"/>
                  </a:lnTo>
                  <a:lnTo>
                    <a:pt x="494" y="2048"/>
                  </a:lnTo>
                  <a:lnTo>
                    <a:pt x="508" y="2047"/>
                  </a:lnTo>
                  <a:lnTo>
                    <a:pt x="521" y="2045"/>
                  </a:lnTo>
                  <a:lnTo>
                    <a:pt x="535" y="2042"/>
                  </a:lnTo>
                  <a:lnTo>
                    <a:pt x="547" y="2037"/>
                  </a:lnTo>
                  <a:lnTo>
                    <a:pt x="560" y="2031"/>
                  </a:lnTo>
                  <a:lnTo>
                    <a:pt x="572" y="2024"/>
                  </a:lnTo>
                  <a:lnTo>
                    <a:pt x="583" y="2015"/>
                  </a:lnTo>
                  <a:lnTo>
                    <a:pt x="593" y="2006"/>
                  </a:lnTo>
                  <a:lnTo>
                    <a:pt x="670" y="1929"/>
                  </a:lnTo>
                  <a:lnTo>
                    <a:pt x="675" y="1925"/>
                  </a:lnTo>
                  <a:lnTo>
                    <a:pt x="681" y="1921"/>
                  </a:lnTo>
                  <a:lnTo>
                    <a:pt x="687" y="1917"/>
                  </a:lnTo>
                  <a:lnTo>
                    <a:pt x="694" y="1915"/>
                  </a:lnTo>
                  <a:lnTo>
                    <a:pt x="702" y="1912"/>
                  </a:lnTo>
                  <a:lnTo>
                    <a:pt x="709" y="1911"/>
                  </a:lnTo>
                  <a:lnTo>
                    <a:pt x="717" y="1910"/>
                  </a:lnTo>
                  <a:lnTo>
                    <a:pt x="726" y="1909"/>
                  </a:lnTo>
                  <a:lnTo>
                    <a:pt x="736" y="1910"/>
                  </a:lnTo>
                  <a:lnTo>
                    <a:pt x="746" y="1911"/>
                  </a:lnTo>
                  <a:lnTo>
                    <a:pt x="755" y="1914"/>
                  </a:lnTo>
                  <a:lnTo>
                    <a:pt x="764" y="1917"/>
                  </a:lnTo>
                  <a:lnTo>
                    <a:pt x="786" y="1927"/>
                  </a:lnTo>
                  <a:lnTo>
                    <a:pt x="807" y="1937"/>
                  </a:lnTo>
                  <a:lnTo>
                    <a:pt x="829" y="1945"/>
                  </a:lnTo>
                  <a:lnTo>
                    <a:pt x="851" y="1953"/>
                  </a:lnTo>
                  <a:lnTo>
                    <a:pt x="862" y="1959"/>
                  </a:lnTo>
                  <a:lnTo>
                    <a:pt x="873" y="1966"/>
                  </a:lnTo>
                  <a:lnTo>
                    <a:pt x="883" y="1974"/>
                  </a:lnTo>
                  <a:lnTo>
                    <a:pt x="892" y="1984"/>
                  </a:lnTo>
                  <a:lnTo>
                    <a:pt x="899" y="1995"/>
                  </a:lnTo>
                  <a:lnTo>
                    <a:pt x="904" y="2006"/>
                  </a:lnTo>
                  <a:lnTo>
                    <a:pt x="906" y="2011"/>
                  </a:lnTo>
                  <a:lnTo>
                    <a:pt x="907" y="2017"/>
                  </a:lnTo>
                  <a:lnTo>
                    <a:pt x="908" y="2023"/>
                  </a:lnTo>
                  <a:lnTo>
                    <a:pt x="909" y="2028"/>
                  </a:lnTo>
                  <a:lnTo>
                    <a:pt x="909" y="2137"/>
                  </a:lnTo>
                  <a:lnTo>
                    <a:pt x="909" y="2152"/>
                  </a:lnTo>
                  <a:lnTo>
                    <a:pt x="911" y="2165"/>
                  </a:lnTo>
                  <a:lnTo>
                    <a:pt x="915" y="2179"/>
                  </a:lnTo>
                  <a:lnTo>
                    <a:pt x="920" y="2191"/>
                  </a:lnTo>
                  <a:lnTo>
                    <a:pt x="925" y="2204"/>
                  </a:lnTo>
                  <a:lnTo>
                    <a:pt x="932" y="2216"/>
                  </a:lnTo>
                  <a:lnTo>
                    <a:pt x="940" y="2227"/>
                  </a:lnTo>
                  <a:lnTo>
                    <a:pt x="949" y="2236"/>
                  </a:lnTo>
                  <a:lnTo>
                    <a:pt x="959" y="2245"/>
                  </a:lnTo>
                  <a:lnTo>
                    <a:pt x="970" y="2253"/>
                  </a:lnTo>
                  <a:lnTo>
                    <a:pt x="981" y="2260"/>
                  </a:lnTo>
                  <a:lnTo>
                    <a:pt x="994" y="2266"/>
                  </a:lnTo>
                  <a:lnTo>
                    <a:pt x="1007" y="2271"/>
                  </a:lnTo>
                  <a:lnTo>
                    <a:pt x="1020" y="2274"/>
                  </a:lnTo>
                  <a:lnTo>
                    <a:pt x="1034" y="2276"/>
                  </a:lnTo>
                  <a:lnTo>
                    <a:pt x="1048" y="2277"/>
                  </a:lnTo>
                  <a:lnTo>
                    <a:pt x="1226" y="2277"/>
                  </a:lnTo>
                  <a:lnTo>
                    <a:pt x="1240" y="2276"/>
                  </a:lnTo>
                  <a:lnTo>
                    <a:pt x="1254" y="2274"/>
                  </a:lnTo>
                  <a:lnTo>
                    <a:pt x="1267" y="2271"/>
                  </a:lnTo>
                  <a:lnTo>
                    <a:pt x="1280" y="2266"/>
                  </a:lnTo>
                  <a:lnTo>
                    <a:pt x="1292" y="2260"/>
                  </a:lnTo>
                  <a:lnTo>
                    <a:pt x="1304" y="2253"/>
                  </a:lnTo>
                  <a:lnTo>
                    <a:pt x="1314" y="2245"/>
                  </a:lnTo>
                  <a:lnTo>
                    <a:pt x="1324" y="2236"/>
                  </a:lnTo>
                  <a:lnTo>
                    <a:pt x="1333" y="2227"/>
                  </a:lnTo>
                  <a:lnTo>
                    <a:pt x="1341" y="2216"/>
                  </a:lnTo>
                  <a:lnTo>
                    <a:pt x="1348" y="2204"/>
                  </a:lnTo>
                  <a:lnTo>
                    <a:pt x="1354" y="2191"/>
                  </a:lnTo>
                  <a:lnTo>
                    <a:pt x="1359" y="2179"/>
                  </a:lnTo>
                  <a:lnTo>
                    <a:pt x="1362" y="2165"/>
                  </a:lnTo>
                  <a:lnTo>
                    <a:pt x="1364" y="2152"/>
                  </a:lnTo>
                  <a:lnTo>
                    <a:pt x="1365" y="2137"/>
                  </a:lnTo>
                  <a:lnTo>
                    <a:pt x="1365" y="2028"/>
                  </a:lnTo>
                  <a:lnTo>
                    <a:pt x="1365" y="2023"/>
                  </a:lnTo>
                  <a:lnTo>
                    <a:pt x="1366" y="2017"/>
                  </a:lnTo>
                  <a:lnTo>
                    <a:pt x="1368" y="2011"/>
                  </a:lnTo>
                  <a:lnTo>
                    <a:pt x="1370" y="2006"/>
                  </a:lnTo>
                  <a:lnTo>
                    <a:pt x="1375" y="1995"/>
                  </a:lnTo>
                  <a:lnTo>
                    <a:pt x="1382" y="1984"/>
                  </a:lnTo>
                  <a:lnTo>
                    <a:pt x="1391" y="1974"/>
                  </a:lnTo>
                  <a:lnTo>
                    <a:pt x="1400" y="1966"/>
                  </a:lnTo>
                  <a:lnTo>
                    <a:pt x="1411" y="1959"/>
                  </a:lnTo>
                  <a:lnTo>
                    <a:pt x="1424" y="1953"/>
                  </a:lnTo>
                  <a:lnTo>
                    <a:pt x="1446" y="1945"/>
                  </a:lnTo>
                  <a:lnTo>
                    <a:pt x="1467" y="1937"/>
                  </a:lnTo>
                  <a:lnTo>
                    <a:pt x="1489" y="1927"/>
                  </a:lnTo>
                  <a:lnTo>
                    <a:pt x="1510" y="1917"/>
                  </a:lnTo>
                  <a:lnTo>
                    <a:pt x="1519" y="1914"/>
                  </a:lnTo>
                  <a:lnTo>
                    <a:pt x="1528" y="1911"/>
                  </a:lnTo>
                  <a:lnTo>
                    <a:pt x="1538" y="1910"/>
                  </a:lnTo>
                  <a:lnTo>
                    <a:pt x="1548" y="1909"/>
                  </a:lnTo>
                  <a:lnTo>
                    <a:pt x="1556" y="1910"/>
                  </a:lnTo>
                  <a:lnTo>
                    <a:pt x="1564" y="1911"/>
                  </a:lnTo>
                  <a:lnTo>
                    <a:pt x="1572" y="1912"/>
                  </a:lnTo>
                  <a:lnTo>
                    <a:pt x="1579" y="1915"/>
                  </a:lnTo>
                  <a:lnTo>
                    <a:pt x="1586" y="1917"/>
                  </a:lnTo>
                  <a:lnTo>
                    <a:pt x="1592" y="1921"/>
                  </a:lnTo>
                  <a:lnTo>
                    <a:pt x="1598" y="1925"/>
                  </a:lnTo>
                  <a:lnTo>
                    <a:pt x="1603" y="1929"/>
                  </a:lnTo>
                  <a:lnTo>
                    <a:pt x="1681" y="2006"/>
                  </a:lnTo>
                  <a:lnTo>
                    <a:pt x="1692" y="2015"/>
                  </a:lnTo>
                  <a:lnTo>
                    <a:pt x="1702" y="2024"/>
                  </a:lnTo>
                  <a:lnTo>
                    <a:pt x="1714" y="2031"/>
                  </a:lnTo>
                  <a:lnTo>
                    <a:pt x="1726" y="2037"/>
                  </a:lnTo>
                  <a:lnTo>
                    <a:pt x="1739" y="2042"/>
                  </a:lnTo>
                  <a:lnTo>
                    <a:pt x="1752" y="2045"/>
                  </a:lnTo>
                  <a:lnTo>
                    <a:pt x="1765" y="2047"/>
                  </a:lnTo>
                  <a:lnTo>
                    <a:pt x="1779" y="2048"/>
                  </a:lnTo>
                  <a:lnTo>
                    <a:pt x="1793" y="2047"/>
                  </a:lnTo>
                  <a:lnTo>
                    <a:pt x="1807" y="2045"/>
                  </a:lnTo>
                  <a:lnTo>
                    <a:pt x="1820" y="2042"/>
                  </a:lnTo>
                  <a:lnTo>
                    <a:pt x="1832" y="2037"/>
                  </a:lnTo>
                  <a:lnTo>
                    <a:pt x="1845" y="2031"/>
                  </a:lnTo>
                  <a:lnTo>
                    <a:pt x="1857" y="2024"/>
                  </a:lnTo>
                  <a:lnTo>
                    <a:pt x="1868" y="2015"/>
                  </a:lnTo>
                  <a:lnTo>
                    <a:pt x="1878" y="2006"/>
                  </a:lnTo>
                  <a:lnTo>
                    <a:pt x="2004" y="1881"/>
                  </a:lnTo>
                  <a:lnTo>
                    <a:pt x="2013" y="1869"/>
                  </a:lnTo>
                  <a:lnTo>
                    <a:pt x="2021" y="1858"/>
                  </a:lnTo>
                  <a:lnTo>
                    <a:pt x="2028" y="1846"/>
                  </a:lnTo>
                  <a:lnTo>
                    <a:pt x="2034" y="1834"/>
                  </a:lnTo>
                  <a:lnTo>
                    <a:pt x="2038" y="1821"/>
                  </a:lnTo>
                  <a:lnTo>
                    <a:pt x="2042" y="1808"/>
                  </a:lnTo>
                  <a:lnTo>
                    <a:pt x="2043" y="1795"/>
                  </a:lnTo>
                  <a:lnTo>
                    <a:pt x="2044" y="1782"/>
                  </a:lnTo>
                  <a:lnTo>
                    <a:pt x="2043" y="1769"/>
                  </a:lnTo>
                  <a:lnTo>
                    <a:pt x="2042" y="1755"/>
                  </a:lnTo>
                  <a:lnTo>
                    <a:pt x="2038" y="1742"/>
                  </a:lnTo>
                  <a:lnTo>
                    <a:pt x="2034" y="1730"/>
                  </a:lnTo>
                  <a:lnTo>
                    <a:pt x="2028" y="1717"/>
                  </a:lnTo>
                  <a:lnTo>
                    <a:pt x="2021" y="1705"/>
                  </a:lnTo>
                  <a:lnTo>
                    <a:pt x="2013" y="1693"/>
                  </a:lnTo>
                  <a:lnTo>
                    <a:pt x="2004" y="1683"/>
                  </a:lnTo>
                  <a:lnTo>
                    <a:pt x="1926" y="1606"/>
                  </a:lnTo>
                  <a:lnTo>
                    <a:pt x="1923" y="1602"/>
                  </a:lnTo>
                  <a:lnTo>
                    <a:pt x="1919" y="1597"/>
                  </a:lnTo>
                  <a:lnTo>
                    <a:pt x="1916" y="1592"/>
                  </a:lnTo>
                  <a:lnTo>
                    <a:pt x="1914" y="1587"/>
                  </a:lnTo>
                  <a:lnTo>
                    <a:pt x="1910" y="1575"/>
                  </a:lnTo>
                  <a:lnTo>
                    <a:pt x="1907" y="1563"/>
                  </a:lnTo>
                  <a:lnTo>
                    <a:pt x="1907" y="1549"/>
                  </a:lnTo>
                  <a:lnTo>
                    <a:pt x="1908" y="1536"/>
                  </a:lnTo>
                  <a:lnTo>
                    <a:pt x="1910" y="1523"/>
                  </a:lnTo>
                  <a:lnTo>
                    <a:pt x="1915" y="1511"/>
                  </a:lnTo>
                  <a:lnTo>
                    <a:pt x="1925" y="1490"/>
                  </a:lnTo>
                  <a:lnTo>
                    <a:pt x="1934" y="1469"/>
                  </a:lnTo>
                  <a:lnTo>
                    <a:pt x="1943" y="1447"/>
                  </a:lnTo>
                  <a:lnTo>
                    <a:pt x="1951" y="1425"/>
                  </a:lnTo>
                  <a:lnTo>
                    <a:pt x="1956" y="1414"/>
                  </a:lnTo>
                  <a:lnTo>
                    <a:pt x="1963" y="1403"/>
                  </a:lnTo>
                  <a:lnTo>
                    <a:pt x="1972" y="1393"/>
                  </a:lnTo>
                  <a:lnTo>
                    <a:pt x="1981" y="1384"/>
                  </a:lnTo>
                  <a:lnTo>
                    <a:pt x="1992" y="1376"/>
                  </a:lnTo>
                  <a:lnTo>
                    <a:pt x="2003" y="1371"/>
                  </a:lnTo>
                  <a:lnTo>
                    <a:pt x="2009" y="1369"/>
                  </a:lnTo>
                  <a:lnTo>
                    <a:pt x="2014" y="1368"/>
                  </a:lnTo>
                  <a:lnTo>
                    <a:pt x="2020" y="1367"/>
                  </a:lnTo>
                  <a:lnTo>
                    <a:pt x="2025" y="1366"/>
                  </a:lnTo>
                  <a:lnTo>
                    <a:pt x="2135" y="1366"/>
                  </a:lnTo>
                  <a:lnTo>
                    <a:pt x="2149" y="1366"/>
                  </a:lnTo>
                  <a:lnTo>
                    <a:pt x="2163" y="1364"/>
                  </a:lnTo>
                  <a:lnTo>
                    <a:pt x="2176" y="1360"/>
                  </a:lnTo>
                  <a:lnTo>
                    <a:pt x="2189" y="1356"/>
                  </a:lnTo>
                  <a:lnTo>
                    <a:pt x="2201" y="1350"/>
                  </a:lnTo>
                  <a:lnTo>
                    <a:pt x="2212" y="1343"/>
                  </a:lnTo>
                  <a:lnTo>
                    <a:pt x="2223" y="1335"/>
                  </a:lnTo>
                  <a:lnTo>
                    <a:pt x="2233" y="1326"/>
                  </a:lnTo>
                  <a:lnTo>
                    <a:pt x="2242" y="1316"/>
                  </a:lnTo>
                  <a:lnTo>
                    <a:pt x="2250" y="1305"/>
                  </a:lnTo>
                  <a:lnTo>
                    <a:pt x="2257" y="1294"/>
                  </a:lnTo>
                  <a:lnTo>
                    <a:pt x="2262" y="1282"/>
                  </a:lnTo>
                  <a:lnTo>
                    <a:pt x="2267" y="1269"/>
                  </a:lnTo>
                  <a:lnTo>
                    <a:pt x="2271" y="1256"/>
                  </a:lnTo>
                  <a:lnTo>
                    <a:pt x="2273" y="1242"/>
                  </a:lnTo>
                  <a:lnTo>
                    <a:pt x="2273" y="1227"/>
                  </a:lnTo>
                  <a:lnTo>
                    <a:pt x="2273" y="1049"/>
                  </a:lnTo>
                  <a:lnTo>
                    <a:pt x="2273" y="1035"/>
                  </a:lnTo>
                  <a:lnTo>
                    <a:pt x="2271" y="1021"/>
                  </a:lnTo>
                  <a:lnTo>
                    <a:pt x="2267" y="1008"/>
                  </a:lnTo>
                  <a:lnTo>
                    <a:pt x="2262" y="995"/>
                  </a:lnTo>
                  <a:lnTo>
                    <a:pt x="2257" y="983"/>
                  </a:lnTo>
                  <a:lnTo>
                    <a:pt x="2250" y="971"/>
                  </a:lnTo>
                  <a:lnTo>
                    <a:pt x="2242" y="961"/>
                  </a:lnTo>
                  <a:lnTo>
                    <a:pt x="2233" y="951"/>
                  </a:lnTo>
                  <a:lnTo>
                    <a:pt x="2223" y="942"/>
                  </a:lnTo>
                  <a:lnTo>
                    <a:pt x="2212" y="934"/>
                  </a:lnTo>
                  <a:lnTo>
                    <a:pt x="2201" y="927"/>
                  </a:lnTo>
                  <a:lnTo>
                    <a:pt x="2189" y="921"/>
                  </a:lnTo>
                  <a:lnTo>
                    <a:pt x="2176" y="916"/>
                  </a:lnTo>
                  <a:lnTo>
                    <a:pt x="2163" y="913"/>
                  </a:lnTo>
                  <a:lnTo>
                    <a:pt x="2149" y="911"/>
                  </a:lnTo>
                  <a:lnTo>
                    <a:pt x="2135" y="910"/>
                  </a:lnTo>
                  <a:close/>
                </a:path>
              </a:pathLst>
            </a:custGeom>
            <a:solidFill>
              <a:srgbClr val="6D6E71">
                <a:alpha val="5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343775" y="5418138"/>
              <a:ext cx="525462" cy="527050"/>
            </a:xfrm>
            <a:custGeom>
              <a:avLst/>
              <a:gdLst>
                <a:gd name="T0" fmla="*/ 700 w 1659"/>
                <a:gd name="T1" fmla="*/ 1100 h 1662"/>
                <a:gd name="T2" fmla="*/ 592 w 1659"/>
                <a:gd name="T3" fmla="*/ 1010 h 1662"/>
                <a:gd name="T4" fmla="*/ 535 w 1659"/>
                <a:gd name="T5" fmla="*/ 877 h 1662"/>
                <a:gd name="T6" fmla="*/ 550 w 1659"/>
                <a:gd name="T7" fmla="*/ 729 h 1662"/>
                <a:gd name="T8" fmla="*/ 630 w 1659"/>
                <a:gd name="T9" fmla="*/ 611 h 1662"/>
                <a:gd name="T10" fmla="*/ 755 w 1659"/>
                <a:gd name="T11" fmla="*/ 543 h 1662"/>
                <a:gd name="T12" fmla="*/ 904 w 1659"/>
                <a:gd name="T13" fmla="*/ 543 h 1662"/>
                <a:gd name="T14" fmla="*/ 1030 w 1659"/>
                <a:gd name="T15" fmla="*/ 611 h 1662"/>
                <a:gd name="T16" fmla="*/ 1109 w 1659"/>
                <a:gd name="T17" fmla="*/ 729 h 1662"/>
                <a:gd name="T18" fmla="*/ 1124 w 1659"/>
                <a:gd name="T19" fmla="*/ 877 h 1662"/>
                <a:gd name="T20" fmla="*/ 1068 w 1659"/>
                <a:gd name="T21" fmla="*/ 1010 h 1662"/>
                <a:gd name="T22" fmla="*/ 958 w 1659"/>
                <a:gd name="T23" fmla="*/ 1100 h 1662"/>
                <a:gd name="T24" fmla="*/ 1557 w 1659"/>
                <a:gd name="T25" fmla="*/ 664 h 1662"/>
                <a:gd name="T26" fmla="*/ 1417 w 1659"/>
                <a:gd name="T27" fmla="*/ 606 h 1662"/>
                <a:gd name="T28" fmla="*/ 1400 w 1659"/>
                <a:gd name="T29" fmla="*/ 496 h 1662"/>
                <a:gd name="T30" fmla="*/ 1492 w 1659"/>
                <a:gd name="T31" fmla="*/ 361 h 1662"/>
                <a:gd name="T32" fmla="*/ 1362 w 1659"/>
                <a:gd name="T33" fmla="*/ 191 h 1662"/>
                <a:gd name="T34" fmla="*/ 1269 w 1659"/>
                <a:gd name="T35" fmla="*/ 172 h 1662"/>
                <a:gd name="T36" fmla="*/ 1152 w 1659"/>
                <a:gd name="T37" fmla="*/ 265 h 1662"/>
                <a:gd name="T38" fmla="*/ 1039 w 1659"/>
                <a:gd name="T39" fmla="*/ 237 h 1662"/>
                <a:gd name="T40" fmla="*/ 995 w 1659"/>
                <a:gd name="T41" fmla="*/ 92 h 1662"/>
                <a:gd name="T42" fmla="*/ 943 w 1659"/>
                <a:gd name="T43" fmla="*/ 12 h 1662"/>
                <a:gd name="T44" fmla="*/ 725 w 1659"/>
                <a:gd name="T45" fmla="*/ 8 h 1662"/>
                <a:gd name="T46" fmla="*/ 665 w 1659"/>
                <a:gd name="T47" fmla="*/ 82 h 1662"/>
                <a:gd name="T48" fmla="*/ 629 w 1659"/>
                <a:gd name="T49" fmla="*/ 233 h 1662"/>
                <a:gd name="T50" fmla="*/ 517 w 1659"/>
                <a:gd name="T51" fmla="*/ 268 h 1662"/>
                <a:gd name="T52" fmla="*/ 400 w 1659"/>
                <a:gd name="T53" fmla="*/ 175 h 1662"/>
                <a:gd name="T54" fmla="*/ 304 w 1659"/>
                <a:gd name="T55" fmla="*/ 185 h 1662"/>
                <a:gd name="T56" fmla="*/ 168 w 1659"/>
                <a:gd name="T57" fmla="*/ 352 h 1662"/>
                <a:gd name="T58" fmla="*/ 254 w 1659"/>
                <a:gd name="T59" fmla="*/ 490 h 1662"/>
                <a:gd name="T60" fmla="*/ 248 w 1659"/>
                <a:gd name="T61" fmla="*/ 590 h 1662"/>
                <a:gd name="T62" fmla="*/ 181 w 1659"/>
                <a:gd name="T63" fmla="*/ 664 h 1662"/>
                <a:gd name="T64" fmla="*/ 23 w 1659"/>
                <a:gd name="T65" fmla="*/ 702 h 1662"/>
                <a:gd name="T66" fmla="*/ 2 w 1659"/>
                <a:gd name="T67" fmla="*/ 917 h 1662"/>
                <a:gd name="T68" fmla="*/ 62 w 1659"/>
                <a:gd name="T69" fmla="*/ 989 h 1662"/>
                <a:gd name="T70" fmla="*/ 221 w 1659"/>
                <a:gd name="T71" fmla="*/ 1017 h 1662"/>
                <a:gd name="T72" fmla="*/ 268 w 1659"/>
                <a:gd name="T73" fmla="*/ 1131 h 1662"/>
                <a:gd name="T74" fmla="*/ 175 w 1659"/>
                <a:gd name="T75" fmla="*/ 1262 h 1662"/>
                <a:gd name="T76" fmla="*/ 184 w 1659"/>
                <a:gd name="T77" fmla="*/ 1357 h 1662"/>
                <a:gd name="T78" fmla="*/ 350 w 1659"/>
                <a:gd name="T79" fmla="*/ 1494 h 1662"/>
                <a:gd name="T80" fmla="*/ 489 w 1659"/>
                <a:gd name="T81" fmla="*/ 1408 h 1662"/>
                <a:gd name="T82" fmla="*/ 557 w 1659"/>
                <a:gd name="T83" fmla="*/ 1399 h 1662"/>
                <a:gd name="T84" fmla="*/ 660 w 1659"/>
                <a:gd name="T85" fmla="*/ 1464 h 1662"/>
                <a:gd name="T86" fmla="*/ 686 w 1659"/>
                <a:gd name="T87" fmla="*/ 1624 h 1662"/>
                <a:gd name="T88" fmla="*/ 894 w 1659"/>
                <a:gd name="T89" fmla="*/ 1662 h 1662"/>
                <a:gd name="T90" fmla="*/ 978 w 1659"/>
                <a:gd name="T91" fmla="*/ 1617 h 1662"/>
                <a:gd name="T92" fmla="*/ 1004 w 1659"/>
                <a:gd name="T93" fmla="*/ 1456 h 1662"/>
                <a:gd name="T94" fmla="*/ 1108 w 1659"/>
                <a:gd name="T95" fmla="*/ 1397 h 1662"/>
                <a:gd name="T96" fmla="*/ 1227 w 1659"/>
                <a:gd name="T97" fmla="*/ 1464 h 1662"/>
                <a:gd name="T98" fmla="*/ 1318 w 1659"/>
                <a:gd name="T99" fmla="*/ 1493 h 1662"/>
                <a:gd name="T100" fmla="*/ 1480 w 1659"/>
                <a:gd name="T101" fmla="*/ 1348 h 1662"/>
                <a:gd name="T102" fmla="*/ 1480 w 1659"/>
                <a:gd name="T103" fmla="*/ 1253 h 1662"/>
                <a:gd name="T104" fmla="*/ 1391 w 1659"/>
                <a:gd name="T105" fmla="*/ 1121 h 1662"/>
                <a:gd name="T106" fmla="*/ 1446 w 1659"/>
                <a:gd name="T107" fmla="*/ 1011 h 1662"/>
                <a:gd name="T108" fmla="*/ 1605 w 1659"/>
                <a:gd name="T109" fmla="*/ 985 h 1662"/>
                <a:gd name="T110" fmla="*/ 1659 w 1659"/>
                <a:gd name="T111" fmla="*/ 907 h 1662"/>
                <a:gd name="T112" fmla="*/ 1629 w 1659"/>
                <a:gd name="T113" fmla="*/ 695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9" h="1662">
                  <a:moveTo>
                    <a:pt x="830" y="1129"/>
                  </a:moveTo>
                  <a:lnTo>
                    <a:pt x="815" y="1129"/>
                  </a:lnTo>
                  <a:lnTo>
                    <a:pt x="800" y="1128"/>
                  </a:lnTo>
                  <a:lnTo>
                    <a:pt x="784" y="1126"/>
                  </a:lnTo>
                  <a:lnTo>
                    <a:pt x="769" y="1123"/>
                  </a:lnTo>
                  <a:lnTo>
                    <a:pt x="755" y="1120"/>
                  </a:lnTo>
                  <a:lnTo>
                    <a:pt x="741" y="1116"/>
                  </a:lnTo>
                  <a:lnTo>
                    <a:pt x="727" y="1111"/>
                  </a:lnTo>
                  <a:lnTo>
                    <a:pt x="714" y="1106"/>
                  </a:lnTo>
                  <a:lnTo>
                    <a:pt x="700" y="1100"/>
                  </a:lnTo>
                  <a:lnTo>
                    <a:pt x="688" y="1093"/>
                  </a:lnTo>
                  <a:lnTo>
                    <a:pt x="675" y="1086"/>
                  </a:lnTo>
                  <a:lnTo>
                    <a:pt x="663" y="1078"/>
                  </a:lnTo>
                  <a:lnTo>
                    <a:pt x="652" y="1070"/>
                  </a:lnTo>
                  <a:lnTo>
                    <a:pt x="641" y="1061"/>
                  </a:lnTo>
                  <a:lnTo>
                    <a:pt x="630" y="1052"/>
                  </a:lnTo>
                  <a:lnTo>
                    <a:pt x="619" y="1042"/>
                  </a:lnTo>
                  <a:lnTo>
                    <a:pt x="610" y="1032"/>
                  </a:lnTo>
                  <a:lnTo>
                    <a:pt x="600" y="1021"/>
                  </a:lnTo>
                  <a:lnTo>
                    <a:pt x="592" y="1010"/>
                  </a:lnTo>
                  <a:lnTo>
                    <a:pt x="583" y="997"/>
                  </a:lnTo>
                  <a:lnTo>
                    <a:pt x="576" y="985"/>
                  </a:lnTo>
                  <a:lnTo>
                    <a:pt x="567" y="973"/>
                  </a:lnTo>
                  <a:lnTo>
                    <a:pt x="561" y="960"/>
                  </a:lnTo>
                  <a:lnTo>
                    <a:pt x="555" y="947"/>
                  </a:lnTo>
                  <a:lnTo>
                    <a:pt x="550" y="934"/>
                  </a:lnTo>
                  <a:lnTo>
                    <a:pt x="545" y="920"/>
                  </a:lnTo>
                  <a:lnTo>
                    <a:pt x="541" y="906"/>
                  </a:lnTo>
                  <a:lnTo>
                    <a:pt x="538" y="891"/>
                  </a:lnTo>
                  <a:lnTo>
                    <a:pt x="535" y="877"/>
                  </a:lnTo>
                  <a:lnTo>
                    <a:pt x="533" y="862"/>
                  </a:lnTo>
                  <a:lnTo>
                    <a:pt x="532" y="847"/>
                  </a:lnTo>
                  <a:lnTo>
                    <a:pt x="532" y="831"/>
                  </a:lnTo>
                  <a:lnTo>
                    <a:pt x="532" y="816"/>
                  </a:lnTo>
                  <a:lnTo>
                    <a:pt x="533" y="801"/>
                  </a:lnTo>
                  <a:lnTo>
                    <a:pt x="535" y="786"/>
                  </a:lnTo>
                  <a:lnTo>
                    <a:pt x="538" y="771"/>
                  </a:lnTo>
                  <a:lnTo>
                    <a:pt x="541" y="757"/>
                  </a:lnTo>
                  <a:lnTo>
                    <a:pt x="545" y="743"/>
                  </a:lnTo>
                  <a:lnTo>
                    <a:pt x="550" y="729"/>
                  </a:lnTo>
                  <a:lnTo>
                    <a:pt x="555" y="716"/>
                  </a:lnTo>
                  <a:lnTo>
                    <a:pt x="561" y="702"/>
                  </a:lnTo>
                  <a:lnTo>
                    <a:pt x="567" y="690"/>
                  </a:lnTo>
                  <a:lnTo>
                    <a:pt x="576" y="676"/>
                  </a:lnTo>
                  <a:lnTo>
                    <a:pt x="583" y="664"/>
                  </a:lnTo>
                  <a:lnTo>
                    <a:pt x="592" y="653"/>
                  </a:lnTo>
                  <a:lnTo>
                    <a:pt x="600" y="641"/>
                  </a:lnTo>
                  <a:lnTo>
                    <a:pt x="610" y="631"/>
                  </a:lnTo>
                  <a:lnTo>
                    <a:pt x="619" y="620"/>
                  </a:lnTo>
                  <a:lnTo>
                    <a:pt x="630" y="611"/>
                  </a:lnTo>
                  <a:lnTo>
                    <a:pt x="641" y="601"/>
                  </a:lnTo>
                  <a:lnTo>
                    <a:pt x="652" y="592"/>
                  </a:lnTo>
                  <a:lnTo>
                    <a:pt x="663" y="584"/>
                  </a:lnTo>
                  <a:lnTo>
                    <a:pt x="675" y="576"/>
                  </a:lnTo>
                  <a:lnTo>
                    <a:pt x="688" y="569"/>
                  </a:lnTo>
                  <a:lnTo>
                    <a:pt x="700" y="563"/>
                  </a:lnTo>
                  <a:lnTo>
                    <a:pt x="714" y="557"/>
                  </a:lnTo>
                  <a:lnTo>
                    <a:pt x="727" y="551"/>
                  </a:lnTo>
                  <a:lnTo>
                    <a:pt x="741" y="547"/>
                  </a:lnTo>
                  <a:lnTo>
                    <a:pt x="755" y="543"/>
                  </a:lnTo>
                  <a:lnTo>
                    <a:pt x="769" y="540"/>
                  </a:lnTo>
                  <a:lnTo>
                    <a:pt x="784" y="537"/>
                  </a:lnTo>
                  <a:lnTo>
                    <a:pt x="800" y="535"/>
                  </a:lnTo>
                  <a:lnTo>
                    <a:pt x="815" y="534"/>
                  </a:lnTo>
                  <a:lnTo>
                    <a:pt x="830" y="533"/>
                  </a:lnTo>
                  <a:lnTo>
                    <a:pt x="845" y="534"/>
                  </a:lnTo>
                  <a:lnTo>
                    <a:pt x="860" y="535"/>
                  </a:lnTo>
                  <a:lnTo>
                    <a:pt x="875" y="537"/>
                  </a:lnTo>
                  <a:lnTo>
                    <a:pt x="889" y="540"/>
                  </a:lnTo>
                  <a:lnTo>
                    <a:pt x="904" y="543"/>
                  </a:lnTo>
                  <a:lnTo>
                    <a:pt x="918" y="547"/>
                  </a:lnTo>
                  <a:lnTo>
                    <a:pt x="932" y="551"/>
                  </a:lnTo>
                  <a:lnTo>
                    <a:pt x="945" y="557"/>
                  </a:lnTo>
                  <a:lnTo>
                    <a:pt x="958" y="563"/>
                  </a:lnTo>
                  <a:lnTo>
                    <a:pt x="971" y="569"/>
                  </a:lnTo>
                  <a:lnTo>
                    <a:pt x="983" y="576"/>
                  </a:lnTo>
                  <a:lnTo>
                    <a:pt x="995" y="584"/>
                  </a:lnTo>
                  <a:lnTo>
                    <a:pt x="1008" y="592"/>
                  </a:lnTo>
                  <a:lnTo>
                    <a:pt x="1019" y="601"/>
                  </a:lnTo>
                  <a:lnTo>
                    <a:pt x="1030" y="611"/>
                  </a:lnTo>
                  <a:lnTo>
                    <a:pt x="1040" y="620"/>
                  </a:lnTo>
                  <a:lnTo>
                    <a:pt x="1050" y="631"/>
                  </a:lnTo>
                  <a:lnTo>
                    <a:pt x="1059" y="641"/>
                  </a:lnTo>
                  <a:lnTo>
                    <a:pt x="1068" y="653"/>
                  </a:lnTo>
                  <a:lnTo>
                    <a:pt x="1076" y="664"/>
                  </a:lnTo>
                  <a:lnTo>
                    <a:pt x="1084" y="676"/>
                  </a:lnTo>
                  <a:lnTo>
                    <a:pt x="1091" y="690"/>
                  </a:lnTo>
                  <a:lnTo>
                    <a:pt x="1098" y="702"/>
                  </a:lnTo>
                  <a:lnTo>
                    <a:pt x="1104" y="716"/>
                  </a:lnTo>
                  <a:lnTo>
                    <a:pt x="1109" y="729"/>
                  </a:lnTo>
                  <a:lnTo>
                    <a:pt x="1114" y="743"/>
                  </a:lnTo>
                  <a:lnTo>
                    <a:pt x="1118" y="757"/>
                  </a:lnTo>
                  <a:lnTo>
                    <a:pt x="1121" y="771"/>
                  </a:lnTo>
                  <a:lnTo>
                    <a:pt x="1124" y="786"/>
                  </a:lnTo>
                  <a:lnTo>
                    <a:pt x="1126" y="801"/>
                  </a:lnTo>
                  <a:lnTo>
                    <a:pt x="1127" y="816"/>
                  </a:lnTo>
                  <a:lnTo>
                    <a:pt x="1127" y="831"/>
                  </a:lnTo>
                  <a:lnTo>
                    <a:pt x="1127" y="847"/>
                  </a:lnTo>
                  <a:lnTo>
                    <a:pt x="1126" y="862"/>
                  </a:lnTo>
                  <a:lnTo>
                    <a:pt x="1124" y="877"/>
                  </a:lnTo>
                  <a:lnTo>
                    <a:pt x="1121" y="891"/>
                  </a:lnTo>
                  <a:lnTo>
                    <a:pt x="1118" y="906"/>
                  </a:lnTo>
                  <a:lnTo>
                    <a:pt x="1114" y="920"/>
                  </a:lnTo>
                  <a:lnTo>
                    <a:pt x="1109" y="934"/>
                  </a:lnTo>
                  <a:lnTo>
                    <a:pt x="1104" y="947"/>
                  </a:lnTo>
                  <a:lnTo>
                    <a:pt x="1098" y="960"/>
                  </a:lnTo>
                  <a:lnTo>
                    <a:pt x="1091" y="973"/>
                  </a:lnTo>
                  <a:lnTo>
                    <a:pt x="1084" y="985"/>
                  </a:lnTo>
                  <a:lnTo>
                    <a:pt x="1076" y="997"/>
                  </a:lnTo>
                  <a:lnTo>
                    <a:pt x="1068" y="1010"/>
                  </a:lnTo>
                  <a:lnTo>
                    <a:pt x="1059" y="1021"/>
                  </a:lnTo>
                  <a:lnTo>
                    <a:pt x="1050" y="1032"/>
                  </a:lnTo>
                  <a:lnTo>
                    <a:pt x="1040" y="1042"/>
                  </a:lnTo>
                  <a:lnTo>
                    <a:pt x="1030" y="1052"/>
                  </a:lnTo>
                  <a:lnTo>
                    <a:pt x="1019" y="1061"/>
                  </a:lnTo>
                  <a:lnTo>
                    <a:pt x="1008" y="1070"/>
                  </a:lnTo>
                  <a:lnTo>
                    <a:pt x="995" y="1078"/>
                  </a:lnTo>
                  <a:lnTo>
                    <a:pt x="983" y="1086"/>
                  </a:lnTo>
                  <a:lnTo>
                    <a:pt x="971" y="1093"/>
                  </a:lnTo>
                  <a:lnTo>
                    <a:pt x="958" y="1100"/>
                  </a:lnTo>
                  <a:lnTo>
                    <a:pt x="945" y="1106"/>
                  </a:lnTo>
                  <a:lnTo>
                    <a:pt x="932" y="1111"/>
                  </a:lnTo>
                  <a:lnTo>
                    <a:pt x="918" y="1116"/>
                  </a:lnTo>
                  <a:lnTo>
                    <a:pt x="904" y="1120"/>
                  </a:lnTo>
                  <a:lnTo>
                    <a:pt x="889" y="1123"/>
                  </a:lnTo>
                  <a:lnTo>
                    <a:pt x="875" y="1126"/>
                  </a:lnTo>
                  <a:lnTo>
                    <a:pt x="860" y="1128"/>
                  </a:lnTo>
                  <a:lnTo>
                    <a:pt x="845" y="1129"/>
                  </a:lnTo>
                  <a:lnTo>
                    <a:pt x="830" y="1129"/>
                  </a:lnTo>
                  <a:close/>
                  <a:moveTo>
                    <a:pt x="1557" y="664"/>
                  </a:moveTo>
                  <a:lnTo>
                    <a:pt x="1478" y="664"/>
                  </a:lnTo>
                  <a:lnTo>
                    <a:pt x="1470" y="663"/>
                  </a:lnTo>
                  <a:lnTo>
                    <a:pt x="1462" y="661"/>
                  </a:lnTo>
                  <a:lnTo>
                    <a:pt x="1454" y="657"/>
                  </a:lnTo>
                  <a:lnTo>
                    <a:pt x="1446" y="652"/>
                  </a:lnTo>
                  <a:lnTo>
                    <a:pt x="1439" y="645"/>
                  </a:lnTo>
                  <a:lnTo>
                    <a:pt x="1432" y="638"/>
                  </a:lnTo>
                  <a:lnTo>
                    <a:pt x="1427" y="630"/>
                  </a:lnTo>
                  <a:lnTo>
                    <a:pt x="1423" y="622"/>
                  </a:lnTo>
                  <a:lnTo>
                    <a:pt x="1417" y="606"/>
                  </a:lnTo>
                  <a:lnTo>
                    <a:pt x="1410" y="590"/>
                  </a:lnTo>
                  <a:lnTo>
                    <a:pt x="1404" y="574"/>
                  </a:lnTo>
                  <a:lnTo>
                    <a:pt x="1396" y="559"/>
                  </a:lnTo>
                  <a:lnTo>
                    <a:pt x="1393" y="550"/>
                  </a:lnTo>
                  <a:lnTo>
                    <a:pt x="1391" y="541"/>
                  </a:lnTo>
                  <a:lnTo>
                    <a:pt x="1391" y="532"/>
                  </a:lnTo>
                  <a:lnTo>
                    <a:pt x="1391" y="522"/>
                  </a:lnTo>
                  <a:lnTo>
                    <a:pt x="1393" y="512"/>
                  </a:lnTo>
                  <a:lnTo>
                    <a:pt x="1396" y="504"/>
                  </a:lnTo>
                  <a:lnTo>
                    <a:pt x="1400" y="496"/>
                  </a:lnTo>
                  <a:lnTo>
                    <a:pt x="1405" y="490"/>
                  </a:lnTo>
                  <a:lnTo>
                    <a:pt x="1462" y="434"/>
                  </a:lnTo>
                  <a:lnTo>
                    <a:pt x="1469" y="426"/>
                  </a:lnTo>
                  <a:lnTo>
                    <a:pt x="1475" y="418"/>
                  </a:lnTo>
                  <a:lnTo>
                    <a:pt x="1480" y="410"/>
                  </a:lnTo>
                  <a:lnTo>
                    <a:pt x="1484" y="401"/>
                  </a:lnTo>
                  <a:lnTo>
                    <a:pt x="1488" y="392"/>
                  </a:lnTo>
                  <a:lnTo>
                    <a:pt x="1490" y="382"/>
                  </a:lnTo>
                  <a:lnTo>
                    <a:pt x="1491" y="372"/>
                  </a:lnTo>
                  <a:lnTo>
                    <a:pt x="1492" y="361"/>
                  </a:lnTo>
                  <a:lnTo>
                    <a:pt x="1491" y="351"/>
                  </a:lnTo>
                  <a:lnTo>
                    <a:pt x="1490" y="341"/>
                  </a:lnTo>
                  <a:lnTo>
                    <a:pt x="1487" y="332"/>
                  </a:lnTo>
                  <a:lnTo>
                    <a:pt x="1484" y="323"/>
                  </a:lnTo>
                  <a:lnTo>
                    <a:pt x="1480" y="314"/>
                  </a:lnTo>
                  <a:lnTo>
                    <a:pt x="1475" y="305"/>
                  </a:lnTo>
                  <a:lnTo>
                    <a:pt x="1469" y="297"/>
                  </a:lnTo>
                  <a:lnTo>
                    <a:pt x="1462" y="290"/>
                  </a:lnTo>
                  <a:lnTo>
                    <a:pt x="1370" y="197"/>
                  </a:lnTo>
                  <a:lnTo>
                    <a:pt x="1362" y="191"/>
                  </a:lnTo>
                  <a:lnTo>
                    <a:pt x="1354" y="185"/>
                  </a:lnTo>
                  <a:lnTo>
                    <a:pt x="1346" y="180"/>
                  </a:lnTo>
                  <a:lnTo>
                    <a:pt x="1337" y="175"/>
                  </a:lnTo>
                  <a:lnTo>
                    <a:pt x="1328" y="172"/>
                  </a:lnTo>
                  <a:lnTo>
                    <a:pt x="1318" y="170"/>
                  </a:lnTo>
                  <a:lnTo>
                    <a:pt x="1308" y="168"/>
                  </a:lnTo>
                  <a:lnTo>
                    <a:pt x="1298" y="168"/>
                  </a:lnTo>
                  <a:lnTo>
                    <a:pt x="1288" y="168"/>
                  </a:lnTo>
                  <a:lnTo>
                    <a:pt x="1278" y="170"/>
                  </a:lnTo>
                  <a:lnTo>
                    <a:pt x="1269" y="172"/>
                  </a:lnTo>
                  <a:lnTo>
                    <a:pt x="1260" y="175"/>
                  </a:lnTo>
                  <a:lnTo>
                    <a:pt x="1251" y="180"/>
                  </a:lnTo>
                  <a:lnTo>
                    <a:pt x="1242" y="185"/>
                  </a:lnTo>
                  <a:lnTo>
                    <a:pt x="1234" y="191"/>
                  </a:lnTo>
                  <a:lnTo>
                    <a:pt x="1227" y="197"/>
                  </a:lnTo>
                  <a:lnTo>
                    <a:pt x="1170" y="255"/>
                  </a:lnTo>
                  <a:lnTo>
                    <a:pt x="1166" y="258"/>
                  </a:lnTo>
                  <a:lnTo>
                    <a:pt x="1162" y="261"/>
                  </a:lnTo>
                  <a:lnTo>
                    <a:pt x="1157" y="263"/>
                  </a:lnTo>
                  <a:lnTo>
                    <a:pt x="1152" y="265"/>
                  </a:lnTo>
                  <a:lnTo>
                    <a:pt x="1141" y="268"/>
                  </a:lnTo>
                  <a:lnTo>
                    <a:pt x="1129" y="269"/>
                  </a:lnTo>
                  <a:lnTo>
                    <a:pt x="1122" y="269"/>
                  </a:lnTo>
                  <a:lnTo>
                    <a:pt x="1115" y="267"/>
                  </a:lnTo>
                  <a:lnTo>
                    <a:pt x="1108" y="266"/>
                  </a:lnTo>
                  <a:lnTo>
                    <a:pt x="1102" y="263"/>
                  </a:lnTo>
                  <a:lnTo>
                    <a:pt x="1086" y="256"/>
                  </a:lnTo>
                  <a:lnTo>
                    <a:pt x="1070" y="249"/>
                  </a:lnTo>
                  <a:lnTo>
                    <a:pt x="1055" y="243"/>
                  </a:lnTo>
                  <a:lnTo>
                    <a:pt x="1039" y="237"/>
                  </a:lnTo>
                  <a:lnTo>
                    <a:pt x="1030" y="233"/>
                  </a:lnTo>
                  <a:lnTo>
                    <a:pt x="1022" y="228"/>
                  </a:lnTo>
                  <a:lnTo>
                    <a:pt x="1015" y="222"/>
                  </a:lnTo>
                  <a:lnTo>
                    <a:pt x="1009" y="215"/>
                  </a:lnTo>
                  <a:lnTo>
                    <a:pt x="1004" y="207"/>
                  </a:lnTo>
                  <a:lnTo>
                    <a:pt x="999" y="198"/>
                  </a:lnTo>
                  <a:lnTo>
                    <a:pt x="996" y="190"/>
                  </a:lnTo>
                  <a:lnTo>
                    <a:pt x="995" y="181"/>
                  </a:lnTo>
                  <a:lnTo>
                    <a:pt x="995" y="102"/>
                  </a:lnTo>
                  <a:lnTo>
                    <a:pt x="995" y="92"/>
                  </a:lnTo>
                  <a:lnTo>
                    <a:pt x="993" y="82"/>
                  </a:lnTo>
                  <a:lnTo>
                    <a:pt x="991" y="72"/>
                  </a:lnTo>
                  <a:lnTo>
                    <a:pt x="988" y="63"/>
                  </a:lnTo>
                  <a:lnTo>
                    <a:pt x="983" y="54"/>
                  </a:lnTo>
                  <a:lnTo>
                    <a:pt x="978" y="46"/>
                  </a:lnTo>
                  <a:lnTo>
                    <a:pt x="972" y="37"/>
                  </a:lnTo>
                  <a:lnTo>
                    <a:pt x="966" y="30"/>
                  </a:lnTo>
                  <a:lnTo>
                    <a:pt x="959" y="23"/>
                  </a:lnTo>
                  <a:lnTo>
                    <a:pt x="951" y="18"/>
                  </a:lnTo>
                  <a:lnTo>
                    <a:pt x="943" y="12"/>
                  </a:lnTo>
                  <a:lnTo>
                    <a:pt x="934" y="8"/>
                  </a:lnTo>
                  <a:lnTo>
                    <a:pt x="924" y="5"/>
                  </a:lnTo>
                  <a:lnTo>
                    <a:pt x="915" y="2"/>
                  </a:lnTo>
                  <a:lnTo>
                    <a:pt x="905" y="1"/>
                  </a:lnTo>
                  <a:lnTo>
                    <a:pt x="894" y="0"/>
                  </a:lnTo>
                  <a:lnTo>
                    <a:pt x="764" y="0"/>
                  </a:lnTo>
                  <a:lnTo>
                    <a:pt x="754" y="1"/>
                  </a:lnTo>
                  <a:lnTo>
                    <a:pt x="744" y="2"/>
                  </a:lnTo>
                  <a:lnTo>
                    <a:pt x="734" y="5"/>
                  </a:lnTo>
                  <a:lnTo>
                    <a:pt x="725" y="8"/>
                  </a:lnTo>
                  <a:lnTo>
                    <a:pt x="716" y="12"/>
                  </a:lnTo>
                  <a:lnTo>
                    <a:pt x="708" y="18"/>
                  </a:lnTo>
                  <a:lnTo>
                    <a:pt x="700" y="23"/>
                  </a:lnTo>
                  <a:lnTo>
                    <a:pt x="693" y="30"/>
                  </a:lnTo>
                  <a:lnTo>
                    <a:pt x="686" y="37"/>
                  </a:lnTo>
                  <a:lnTo>
                    <a:pt x="680" y="46"/>
                  </a:lnTo>
                  <a:lnTo>
                    <a:pt x="675" y="54"/>
                  </a:lnTo>
                  <a:lnTo>
                    <a:pt x="671" y="63"/>
                  </a:lnTo>
                  <a:lnTo>
                    <a:pt x="668" y="72"/>
                  </a:lnTo>
                  <a:lnTo>
                    <a:pt x="665" y="82"/>
                  </a:lnTo>
                  <a:lnTo>
                    <a:pt x="664" y="92"/>
                  </a:lnTo>
                  <a:lnTo>
                    <a:pt x="663" y="102"/>
                  </a:lnTo>
                  <a:lnTo>
                    <a:pt x="663" y="181"/>
                  </a:lnTo>
                  <a:lnTo>
                    <a:pt x="662" y="190"/>
                  </a:lnTo>
                  <a:lnTo>
                    <a:pt x="660" y="198"/>
                  </a:lnTo>
                  <a:lnTo>
                    <a:pt x="656" y="207"/>
                  </a:lnTo>
                  <a:lnTo>
                    <a:pt x="651" y="215"/>
                  </a:lnTo>
                  <a:lnTo>
                    <a:pt x="644" y="222"/>
                  </a:lnTo>
                  <a:lnTo>
                    <a:pt x="637" y="228"/>
                  </a:lnTo>
                  <a:lnTo>
                    <a:pt x="629" y="233"/>
                  </a:lnTo>
                  <a:lnTo>
                    <a:pt x="621" y="237"/>
                  </a:lnTo>
                  <a:lnTo>
                    <a:pt x="605" y="243"/>
                  </a:lnTo>
                  <a:lnTo>
                    <a:pt x="589" y="249"/>
                  </a:lnTo>
                  <a:lnTo>
                    <a:pt x="573" y="256"/>
                  </a:lnTo>
                  <a:lnTo>
                    <a:pt x="557" y="263"/>
                  </a:lnTo>
                  <a:lnTo>
                    <a:pt x="551" y="266"/>
                  </a:lnTo>
                  <a:lnTo>
                    <a:pt x="544" y="268"/>
                  </a:lnTo>
                  <a:lnTo>
                    <a:pt x="537" y="269"/>
                  </a:lnTo>
                  <a:lnTo>
                    <a:pt x="529" y="269"/>
                  </a:lnTo>
                  <a:lnTo>
                    <a:pt x="517" y="268"/>
                  </a:lnTo>
                  <a:lnTo>
                    <a:pt x="506" y="265"/>
                  </a:lnTo>
                  <a:lnTo>
                    <a:pt x="501" y="263"/>
                  </a:lnTo>
                  <a:lnTo>
                    <a:pt x="497" y="261"/>
                  </a:lnTo>
                  <a:lnTo>
                    <a:pt x="493" y="258"/>
                  </a:lnTo>
                  <a:lnTo>
                    <a:pt x="489" y="255"/>
                  </a:lnTo>
                  <a:lnTo>
                    <a:pt x="433" y="197"/>
                  </a:lnTo>
                  <a:lnTo>
                    <a:pt x="425" y="191"/>
                  </a:lnTo>
                  <a:lnTo>
                    <a:pt x="417" y="185"/>
                  </a:lnTo>
                  <a:lnTo>
                    <a:pt x="409" y="180"/>
                  </a:lnTo>
                  <a:lnTo>
                    <a:pt x="400" y="175"/>
                  </a:lnTo>
                  <a:lnTo>
                    <a:pt x="391" y="172"/>
                  </a:lnTo>
                  <a:lnTo>
                    <a:pt x="381" y="170"/>
                  </a:lnTo>
                  <a:lnTo>
                    <a:pt x="371" y="168"/>
                  </a:lnTo>
                  <a:lnTo>
                    <a:pt x="361" y="168"/>
                  </a:lnTo>
                  <a:lnTo>
                    <a:pt x="350" y="168"/>
                  </a:lnTo>
                  <a:lnTo>
                    <a:pt x="340" y="170"/>
                  </a:lnTo>
                  <a:lnTo>
                    <a:pt x="331" y="172"/>
                  </a:lnTo>
                  <a:lnTo>
                    <a:pt x="322" y="175"/>
                  </a:lnTo>
                  <a:lnTo>
                    <a:pt x="313" y="180"/>
                  </a:lnTo>
                  <a:lnTo>
                    <a:pt x="304" y="185"/>
                  </a:lnTo>
                  <a:lnTo>
                    <a:pt x="296" y="191"/>
                  </a:lnTo>
                  <a:lnTo>
                    <a:pt x="289" y="197"/>
                  </a:lnTo>
                  <a:lnTo>
                    <a:pt x="197" y="290"/>
                  </a:lnTo>
                  <a:lnTo>
                    <a:pt x="191" y="297"/>
                  </a:lnTo>
                  <a:lnTo>
                    <a:pt x="185" y="306"/>
                  </a:lnTo>
                  <a:lnTo>
                    <a:pt x="179" y="314"/>
                  </a:lnTo>
                  <a:lnTo>
                    <a:pt x="175" y="323"/>
                  </a:lnTo>
                  <a:lnTo>
                    <a:pt x="172" y="332"/>
                  </a:lnTo>
                  <a:lnTo>
                    <a:pt x="170" y="342"/>
                  </a:lnTo>
                  <a:lnTo>
                    <a:pt x="168" y="352"/>
                  </a:lnTo>
                  <a:lnTo>
                    <a:pt x="168" y="361"/>
                  </a:lnTo>
                  <a:lnTo>
                    <a:pt x="168" y="372"/>
                  </a:lnTo>
                  <a:lnTo>
                    <a:pt x="170" y="382"/>
                  </a:lnTo>
                  <a:lnTo>
                    <a:pt x="172" y="391"/>
                  </a:lnTo>
                  <a:lnTo>
                    <a:pt x="175" y="400"/>
                  </a:lnTo>
                  <a:lnTo>
                    <a:pt x="179" y="409"/>
                  </a:lnTo>
                  <a:lnTo>
                    <a:pt x="185" y="418"/>
                  </a:lnTo>
                  <a:lnTo>
                    <a:pt x="191" y="426"/>
                  </a:lnTo>
                  <a:lnTo>
                    <a:pt x="197" y="434"/>
                  </a:lnTo>
                  <a:lnTo>
                    <a:pt x="254" y="490"/>
                  </a:lnTo>
                  <a:lnTo>
                    <a:pt x="259" y="496"/>
                  </a:lnTo>
                  <a:lnTo>
                    <a:pt x="263" y="504"/>
                  </a:lnTo>
                  <a:lnTo>
                    <a:pt x="266" y="512"/>
                  </a:lnTo>
                  <a:lnTo>
                    <a:pt x="268" y="522"/>
                  </a:lnTo>
                  <a:lnTo>
                    <a:pt x="268" y="532"/>
                  </a:lnTo>
                  <a:lnTo>
                    <a:pt x="267" y="541"/>
                  </a:lnTo>
                  <a:lnTo>
                    <a:pt x="265" y="550"/>
                  </a:lnTo>
                  <a:lnTo>
                    <a:pt x="262" y="559"/>
                  </a:lnTo>
                  <a:lnTo>
                    <a:pt x="255" y="574"/>
                  </a:lnTo>
                  <a:lnTo>
                    <a:pt x="248" y="590"/>
                  </a:lnTo>
                  <a:lnTo>
                    <a:pt x="242" y="606"/>
                  </a:lnTo>
                  <a:lnTo>
                    <a:pt x="236" y="622"/>
                  </a:lnTo>
                  <a:lnTo>
                    <a:pt x="232" y="630"/>
                  </a:lnTo>
                  <a:lnTo>
                    <a:pt x="227" y="638"/>
                  </a:lnTo>
                  <a:lnTo>
                    <a:pt x="221" y="645"/>
                  </a:lnTo>
                  <a:lnTo>
                    <a:pt x="214" y="652"/>
                  </a:lnTo>
                  <a:lnTo>
                    <a:pt x="206" y="657"/>
                  </a:lnTo>
                  <a:lnTo>
                    <a:pt x="198" y="661"/>
                  </a:lnTo>
                  <a:lnTo>
                    <a:pt x="190" y="663"/>
                  </a:lnTo>
                  <a:lnTo>
                    <a:pt x="181" y="664"/>
                  </a:lnTo>
                  <a:lnTo>
                    <a:pt x="101" y="664"/>
                  </a:lnTo>
                  <a:lnTo>
                    <a:pt x="91" y="665"/>
                  </a:lnTo>
                  <a:lnTo>
                    <a:pt x="81" y="666"/>
                  </a:lnTo>
                  <a:lnTo>
                    <a:pt x="71" y="669"/>
                  </a:lnTo>
                  <a:lnTo>
                    <a:pt x="62" y="672"/>
                  </a:lnTo>
                  <a:lnTo>
                    <a:pt x="53" y="676"/>
                  </a:lnTo>
                  <a:lnTo>
                    <a:pt x="45" y="681"/>
                  </a:lnTo>
                  <a:lnTo>
                    <a:pt x="37" y="688"/>
                  </a:lnTo>
                  <a:lnTo>
                    <a:pt x="30" y="695"/>
                  </a:lnTo>
                  <a:lnTo>
                    <a:pt x="23" y="702"/>
                  </a:lnTo>
                  <a:lnTo>
                    <a:pt x="18" y="710"/>
                  </a:lnTo>
                  <a:lnTo>
                    <a:pt x="13" y="718"/>
                  </a:lnTo>
                  <a:lnTo>
                    <a:pt x="8" y="727"/>
                  </a:lnTo>
                  <a:lnTo>
                    <a:pt x="5" y="736"/>
                  </a:lnTo>
                  <a:lnTo>
                    <a:pt x="2" y="746"/>
                  </a:lnTo>
                  <a:lnTo>
                    <a:pt x="1" y="756"/>
                  </a:lnTo>
                  <a:lnTo>
                    <a:pt x="0" y="766"/>
                  </a:lnTo>
                  <a:lnTo>
                    <a:pt x="0" y="896"/>
                  </a:lnTo>
                  <a:lnTo>
                    <a:pt x="1" y="907"/>
                  </a:lnTo>
                  <a:lnTo>
                    <a:pt x="2" y="917"/>
                  </a:lnTo>
                  <a:lnTo>
                    <a:pt x="5" y="926"/>
                  </a:lnTo>
                  <a:lnTo>
                    <a:pt x="8" y="936"/>
                  </a:lnTo>
                  <a:lnTo>
                    <a:pt x="13" y="944"/>
                  </a:lnTo>
                  <a:lnTo>
                    <a:pt x="18" y="953"/>
                  </a:lnTo>
                  <a:lnTo>
                    <a:pt x="23" y="961"/>
                  </a:lnTo>
                  <a:lnTo>
                    <a:pt x="30" y="968"/>
                  </a:lnTo>
                  <a:lnTo>
                    <a:pt x="37" y="974"/>
                  </a:lnTo>
                  <a:lnTo>
                    <a:pt x="45" y="980"/>
                  </a:lnTo>
                  <a:lnTo>
                    <a:pt x="53" y="985"/>
                  </a:lnTo>
                  <a:lnTo>
                    <a:pt x="62" y="989"/>
                  </a:lnTo>
                  <a:lnTo>
                    <a:pt x="71" y="993"/>
                  </a:lnTo>
                  <a:lnTo>
                    <a:pt x="81" y="995"/>
                  </a:lnTo>
                  <a:lnTo>
                    <a:pt x="91" y="997"/>
                  </a:lnTo>
                  <a:lnTo>
                    <a:pt x="101" y="997"/>
                  </a:lnTo>
                  <a:lnTo>
                    <a:pt x="181" y="997"/>
                  </a:lnTo>
                  <a:lnTo>
                    <a:pt x="190" y="998"/>
                  </a:lnTo>
                  <a:lnTo>
                    <a:pt x="198" y="1001"/>
                  </a:lnTo>
                  <a:lnTo>
                    <a:pt x="206" y="1005"/>
                  </a:lnTo>
                  <a:lnTo>
                    <a:pt x="214" y="1011"/>
                  </a:lnTo>
                  <a:lnTo>
                    <a:pt x="221" y="1017"/>
                  </a:lnTo>
                  <a:lnTo>
                    <a:pt x="227" y="1024"/>
                  </a:lnTo>
                  <a:lnTo>
                    <a:pt x="232" y="1032"/>
                  </a:lnTo>
                  <a:lnTo>
                    <a:pt x="236" y="1041"/>
                  </a:lnTo>
                  <a:lnTo>
                    <a:pt x="242" y="1057"/>
                  </a:lnTo>
                  <a:lnTo>
                    <a:pt x="248" y="1072"/>
                  </a:lnTo>
                  <a:lnTo>
                    <a:pt x="255" y="1088"/>
                  </a:lnTo>
                  <a:lnTo>
                    <a:pt x="262" y="1104"/>
                  </a:lnTo>
                  <a:lnTo>
                    <a:pt x="265" y="1112"/>
                  </a:lnTo>
                  <a:lnTo>
                    <a:pt x="267" y="1121"/>
                  </a:lnTo>
                  <a:lnTo>
                    <a:pt x="268" y="1131"/>
                  </a:lnTo>
                  <a:lnTo>
                    <a:pt x="267" y="1140"/>
                  </a:lnTo>
                  <a:lnTo>
                    <a:pt x="266" y="1149"/>
                  </a:lnTo>
                  <a:lnTo>
                    <a:pt x="263" y="1158"/>
                  </a:lnTo>
                  <a:lnTo>
                    <a:pt x="259" y="1165"/>
                  </a:lnTo>
                  <a:lnTo>
                    <a:pt x="254" y="1173"/>
                  </a:lnTo>
                  <a:lnTo>
                    <a:pt x="197" y="1229"/>
                  </a:lnTo>
                  <a:lnTo>
                    <a:pt x="190" y="1237"/>
                  </a:lnTo>
                  <a:lnTo>
                    <a:pt x="184" y="1245"/>
                  </a:lnTo>
                  <a:lnTo>
                    <a:pt x="179" y="1253"/>
                  </a:lnTo>
                  <a:lnTo>
                    <a:pt x="175" y="1262"/>
                  </a:lnTo>
                  <a:lnTo>
                    <a:pt x="172" y="1272"/>
                  </a:lnTo>
                  <a:lnTo>
                    <a:pt x="170" y="1281"/>
                  </a:lnTo>
                  <a:lnTo>
                    <a:pt x="168" y="1291"/>
                  </a:lnTo>
                  <a:lnTo>
                    <a:pt x="168" y="1300"/>
                  </a:lnTo>
                  <a:lnTo>
                    <a:pt x="168" y="1310"/>
                  </a:lnTo>
                  <a:lnTo>
                    <a:pt x="170" y="1320"/>
                  </a:lnTo>
                  <a:lnTo>
                    <a:pt x="172" y="1330"/>
                  </a:lnTo>
                  <a:lnTo>
                    <a:pt x="175" y="1339"/>
                  </a:lnTo>
                  <a:lnTo>
                    <a:pt x="179" y="1348"/>
                  </a:lnTo>
                  <a:lnTo>
                    <a:pt x="184" y="1357"/>
                  </a:lnTo>
                  <a:lnTo>
                    <a:pt x="190" y="1365"/>
                  </a:lnTo>
                  <a:lnTo>
                    <a:pt x="197" y="1373"/>
                  </a:lnTo>
                  <a:lnTo>
                    <a:pt x="289" y="1464"/>
                  </a:lnTo>
                  <a:lnTo>
                    <a:pt x="296" y="1471"/>
                  </a:lnTo>
                  <a:lnTo>
                    <a:pt x="304" y="1477"/>
                  </a:lnTo>
                  <a:lnTo>
                    <a:pt x="313" y="1482"/>
                  </a:lnTo>
                  <a:lnTo>
                    <a:pt x="322" y="1486"/>
                  </a:lnTo>
                  <a:lnTo>
                    <a:pt x="331" y="1491"/>
                  </a:lnTo>
                  <a:lnTo>
                    <a:pt x="340" y="1493"/>
                  </a:lnTo>
                  <a:lnTo>
                    <a:pt x="350" y="1494"/>
                  </a:lnTo>
                  <a:lnTo>
                    <a:pt x="361" y="1495"/>
                  </a:lnTo>
                  <a:lnTo>
                    <a:pt x="371" y="1494"/>
                  </a:lnTo>
                  <a:lnTo>
                    <a:pt x="381" y="1493"/>
                  </a:lnTo>
                  <a:lnTo>
                    <a:pt x="391" y="1491"/>
                  </a:lnTo>
                  <a:lnTo>
                    <a:pt x="400" y="1486"/>
                  </a:lnTo>
                  <a:lnTo>
                    <a:pt x="409" y="1482"/>
                  </a:lnTo>
                  <a:lnTo>
                    <a:pt x="417" y="1477"/>
                  </a:lnTo>
                  <a:lnTo>
                    <a:pt x="425" y="1471"/>
                  </a:lnTo>
                  <a:lnTo>
                    <a:pt x="433" y="1464"/>
                  </a:lnTo>
                  <a:lnTo>
                    <a:pt x="489" y="1408"/>
                  </a:lnTo>
                  <a:lnTo>
                    <a:pt x="493" y="1405"/>
                  </a:lnTo>
                  <a:lnTo>
                    <a:pt x="497" y="1402"/>
                  </a:lnTo>
                  <a:lnTo>
                    <a:pt x="501" y="1399"/>
                  </a:lnTo>
                  <a:lnTo>
                    <a:pt x="506" y="1397"/>
                  </a:lnTo>
                  <a:lnTo>
                    <a:pt x="517" y="1395"/>
                  </a:lnTo>
                  <a:lnTo>
                    <a:pt x="529" y="1394"/>
                  </a:lnTo>
                  <a:lnTo>
                    <a:pt x="537" y="1394"/>
                  </a:lnTo>
                  <a:lnTo>
                    <a:pt x="544" y="1395"/>
                  </a:lnTo>
                  <a:lnTo>
                    <a:pt x="551" y="1397"/>
                  </a:lnTo>
                  <a:lnTo>
                    <a:pt x="557" y="1399"/>
                  </a:lnTo>
                  <a:lnTo>
                    <a:pt x="573" y="1407"/>
                  </a:lnTo>
                  <a:lnTo>
                    <a:pt x="589" y="1413"/>
                  </a:lnTo>
                  <a:lnTo>
                    <a:pt x="605" y="1420"/>
                  </a:lnTo>
                  <a:lnTo>
                    <a:pt x="621" y="1426"/>
                  </a:lnTo>
                  <a:lnTo>
                    <a:pt x="629" y="1430"/>
                  </a:lnTo>
                  <a:lnTo>
                    <a:pt x="637" y="1435"/>
                  </a:lnTo>
                  <a:lnTo>
                    <a:pt x="644" y="1441"/>
                  </a:lnTo>
                  <a:lnTo>
                    <a:pt x="651" y="1448"/>
                  </a:lnTo>
                  <a:lnTo>
                    <a:pt x="656" y="1456"/>
                  </a:lnTo>
                  <a:lnTo>
                    <a:pt x="660" y="1464"/>
                  </a:lnTo>
                  <a:lnTo>
                    <a:pt x="662" y="1472"/>
                  </a:lnTo>
                  <a:lnTo>
                    <a:pt x="663" y="1480"/>
                  </a:lnTo>
                  <a:lnTo>
                    <a:pt x="663" y="1560"/>
                  </a:lnTo>
                  <a:lnTo>
                    <a:pt x="664" y="1571"/>
                  </a:lnTo>
                  <a:lnTo>
                    <a:pt x="665" y="1581"/>
                  </a:lnTo>
                  <a:lnTo>
                    <a:pt x="668" y="1590"/>
                  </a:lnTo>
                  <a:lnTo>
                    <a:pt x="671" y="1600"/>
                  </a:lnTo>
                  <a:lnTo>
                    <a:pt x="675" y="1608"/>
                  </a:lnTo>
                  <a:lnTo>
                    <a:pt x="680" y="1617"/>
                  </a:lnTo>
                  <a:lnTo>
                    <a:pt x="686" y="1624"/>
                  </a:lnTo>
                  <a:lnTo>
                    <a:pt x="693" y="1632"/>
                  </a:lnTo>
                  <a:lnTo>
                    <a:pt x="700" y="1638"/>
                  </a:lnTo>
                  <a:lnTo>
                    <a:pt x="708" y="1644"/>
                  </a:lnTo>
                  <a:lnTo>
                    <a:pt x="716" y="1649"/>
                  </a:lnTo>
                  <a:lnTo>
                    <a:pt x="725" y="1654"/>
                  </a:lnTo>
                  <a:lnTo>
                    <a:pt x="734" y="1658"/>
                  </a:lnTo>
                  <a:lnTo>
                    <a:pt x="744" y="1660"/>
                  </a:lnTo>
                  <a:lnTo>
                    <a:pt x="754" y="1662"/>
                  </a:lnTo>
                  <a:lnTo>
                    <a:pt x="764" y="1662"/>
                  </a:lnTo>
                  <a:lnTo>
                    <a:pt x="894" y="1662"/>
                  </a:lnTo>
                  <a:lnTo>
                    <a:pt x="905" y="1662"/>
                  </a:lnTo>
                  <a:lnTo>
                    <a:pt x="915" y="1660"/>
                  </a:lnTo>
                  <a:lnTo>
                    <a:pt x="924" y="1658"/>
                  </a:lnTo>
                  <a:lnTo>
                    <a:pt x="934" y="1654"/>
                  </a:lnTo>
                  <a:lnTo>
                    <a:pt x="943" y="1649"/>
                  </a:lnTo>
                  <a:lnTo>
                    <a:pt x="951" y="1644"/>
                  </a:lnTo>
                  <a:lnTo>
                    <a:pt x="959" y="1638"/>
                  </a:lnTo>
                  <a:lnTo>
                    <a:pt x="966" y="1632"/>
                  </a:lnTo>
                  <a:lnTo>
                    <a:pt x="972" y="1624"/>
                  </a:lnTo>
                  <a:lnTo>
                    <a:pt x="978" y="1617"/>
                  </a:lnTo>
                  <a:lnTo>
                    <a:pt x="983" y="1608"/>
                  </a:lnTo>
                  <a:lnTo>
                    <a:pt x="988" y="1600"/>
                  </a:lnTo>
                  <a:lnTo>
                    <a:pt x="991" y="1590"/>
                  </a:lnTo>
                  <a:lnTo>
                    <a:pt x="993" y="1581"/>
                  </a:lnTo>
                  <a:lnTo>
                    <a:pt x="995" y="1571"/>
                  </a:lnTo>
                  <a:lnTo>
                    <a:pt x="995" y="1560"/>
                  </a:lnTo>
                  <a:lnTo>
                    <a:pt x="995" y="1480"/>
                  </a:lnTo>
                  <a:lnTo>
                    <a:pt x="996" y="1472"/>
                  </a:lnTo>
                  <a:lnTo>
                    <a:pt x="999" y="1464"/>
                  </a:lnTo>
                  <a:lnTo>
                    <a:pt x="1004" y="1456"/>
                  </a:lnTo>
                  <a:lnTo>
                    <a:pt x="1009" y="1448"/>
                  </a:lnTo>
                  <a:lnTo>
                    <a:pt x="1015" y="1441"/>
                  </a:lnTo>
                  <a:lnTo>
                    <a:pt x="1022" y="1435"/>
                  </a:lnTo>
                  <a:lnTo>
                    <a:pt x="1030" y="1430"/>
                  </a:lnTo>
                  <a:lnTo>
                    <a:pt x="1039" y="1426"/>
                  </a:lnTo>
                  <a:lnTo>
                    <a:pt x="1055" y="1420"/>
                  </a:lnTo>
                  <a:lnTo>
                    <a:pt x="1070" y="1413"/>
                  </a:lnTo>
                  <a:lnTo>
                    <a:pt x="1086" y="1407"/>
                  </a:lnTo>
                  <a:lnTo>
                    <a:pt x="1102" y="1399"/>
                  </a:lnTo>
                  <a:lnTo>
                    <a:pt x="1108" y="1397"/>
                  </a:lnTo>
                  <a:lnTo>
                    <a:pt x="1115" y="1395"/>
                  </a:lnTo>
                  <a:lnTo>
                    <a:pt x="1122" y="1394"/>
                  </a:lnTo>
                  <a:lnTo>
                    <a:pt x="1129" y="1394"/>
                  </a:lnTo>
                  <a:lnTo>
                    <a:pt x="1141" y="1394"/>
                  </a:lnTo>
                  <a:lnTo>
                    <a:pt x="1152" y="1397"/>
                  </a:lnTo>
                  <a:lnTo>
                    <a:pt x="1157" y="1399"/>
                  </a:lnTo>
                  <a:lnTo>
                    <a:pt x="1162" y="1402"/>
                  </a:lnTo>
                  <a:lnTo>
                    <a:pt x="1166" y="1405"/>
                  </a:lnTo>
                  <a:lnTo>
                    <a:pt x="1170" y="1408"/>
                  </a:lnTo>
                  <a:lnTo>
                    <a:pt x="1227" y="1464"/>
                  </a:lnTo>
                  <a:lnTo>
                    <a:pt x="1234" y="1471"/>
                  </a:lnTo>
                  <a:lnTo>
                    <a:pt x="1242" y="1477"/>
                  </a:lnTo>
                  <a:lnTo>
                    <a:pt x="1251" y="1482"/>
                  </a:lnTo>
                  <a:lnTo>
                    <a:pt x="1260" y="1486"/>
                  </a:lnTo>
                  <a:lnTo>
                    <a:pt x="1269" y="1491"/>
                  </a:lnTo>
                  <a:lnTo>
                    <a:pt x="1278" y="1493"/>
                  </a:lnTo>
                  <a:lnTo>
                    <a:pt x="1288" y="1494"/>
                  </a:lnTo>
                  <a:lnTo>
                    <a:pt x="1298" y="1495"/>
                  </a:lnTo>
                  <a:lnTo>
                    <a:pt x="1308" y="1494"/>
                  </a:lnTo>
                  <a:lnTo>
                    <a:pt x="1318" y="1493"/>
                  </a:lnTo>
                  <a:lnTo>
                    <a:pt x="1328" y="1491"/>
                  </a:lnTo>
                  <a:lnTo>
                    <a:pt x="1337" y="1486"/>
                  </a:lnTo>
                  <a:lnTo>
                    <a:pt x="1346" y="1482"/>
                  </a:lnTo>
                  <a:lnTo>
                    <a:pt x="1354" y="1477"/>
                  </a:lnTo>
                  <a:lnTo>
                    <a:pt x="1362" y="1471"/>
                  </a:lnTo>
                  <a:lnTo>
                    <a:pt x="1370" y="1464"/>
                  </a:lnTo>
                  <a:lnTo>
                    <a:pt x="1462" y="1373"/>
                  </a:lnTo>
                  <a:lnTo>
                    <a:pt x="1469" y="1365"/>
                  </a:lnTo>
                  <a:lnTo>
                    <a:pt x="1475" y="1357"/>
                  </a:lnTo>
                  <a:lnTo>
                    <a:pt x="1480" y="1348"/>
                  </a:lnTo>
                  <a:lnTo>
                    <a:pt x="1484" y="1339"/>
                  </a:lnTo>
                  <a:lnTo>
                    <a:pt x="1488" y="1330"/>
                  </a:lnTo>
                  <a:lnTo>
                    <a:pt x="1490" y="1320"/>
                  </a:lnTo>
                  <a:lnTo>
                    <a:pt x="1491" y="1310"/>
                  </a:lnTo>
                  <a:lnTo>
                    <a:pt x="1492" y="1300"/>
                  </a:lnTo>
                  <a:lnTo>
                    <a:pt x="1491" y="1291"/>
                  </a:lnTo>
                  <a:lnTo>
                    <a:pt x="1490" y="1281"/>
                  </a:lnTo>
                  <a:lnTo>
                    <a:pt x="1488" y="1272"/>
                  </a:lnTo>
                  <a:lnTo>
                    <a:pt x="1484" y="1262"/>
                  </a:lnTo>
                  <a:lnTo>
                    <a:pt x="1480" y="1253"/>
                  </a:lnTo>
                  <a:lnTo>
                    <a:pt x="1475" y="1245"/>
                  </a:lnTo>
                  <a:lnTo>
                    <a:pt x="1469" y="1236"/>
                  </a:lnTo>
                  <a:lnTo>
                    <a:pt x="1462" y="1229"/>
                  </a:lnTo>
                  <a:lnTo>
                    <a:pt x="1405" y="1173"/>
                  </a:lnTo>
                  <a:lnTo>
                    <a:pt x="1400" y="1165"/>
                  </a:lnTo>
                  <a:lnTo>
                    <a:pt x="1396" y="1158"/>
                  </a:lnTo>
                  <a:lnTo>
                    <a:pt x="1393" y="1149"/>
                  </a:lnTo>
                  <a:lnTo>
                    <a:pt x="1391" y="1140"/>
                  </a:lnTo>
                  <a:lnTo>
                    <a:pt x="1391" y="1131"/>
                  </a:lnTo>
                  <a:lnTo>
                    <a:pt x="1391" y="1121"/>
                  </a:lnTo>
                  <a:lnTo>
                    <a:pt x="1393" y="1112"/>
                  </a:lnTo>
                  <a:lnTo>
                    <a:pt x="1396" y="1103"/>
                  </a:lnTo>
                  <a:lnTo>
                    <a:pt x="1404" y="1088"/>
                  </a:lnTo>
                  <a:lnTo>
                    <a:pt x="1410" y="1072"/>
                  </a:lnTo>
                  <a:lnTo>
                    <a:pt x="1417" y="1057"/>
                  </a:lnTo>
                  <a:lnTo>
                    <a:pt x="1423" y="1041"/>
                  </a:lnTo>
                  <a:lnTo>
                    <a:pt x="1427" y="1032"/>
                  </a:lnTo>
                  <a:lnTo>
                    <a:pt x="1432" y="1024"/>
                  </a:lnTo>
                  <a:lnTo>
                    <a:pt x="1439" y="1017"/>
                  </a:lnTo>
                  <a:lnTo>
                    <a:pt x="1446" y="1011"/>
                  </a:lnTo>
                  <a:lnTo>
                    <a:pt x="1454" y="1005"/>
                  </a:lnTo>
                  <a:lnTo>
                    <a:pt x="1462" y="1001"/>
                  </a:lnTo>
                  <a:lnTo>
                    <a:pt x="1470" y="998"/>
                  </a:lnTo>
                  <a:lnTo>
                    <a:pt x="1478" y="997"/>
                  </a:lnTo>
                  <a:lnTo>
                    <a:pt x="1557" y="997"/>
                  </a:lnTo>
                  <a:lnTo>
                    <a:pt x="1568" y="997"/>
                  </a:lnTo>
                  <a:lnTo>
                    <a:pt x="1578" y="995"/>
                  </a:lnTo>
                  <a:lnTo>
                    <a:pt x="1587" y="993"/>
                  </a:lnTo>
                  <a:lnTo>
                    <a:pt x="1597" y="989"/>
                  </a:lnTo>
                  <a:lnTo>
                    <a:pt x="1605" y="985"/>
                  </a:lnTo>
                  <a:lnTo>
                    <a:pt x="1614" y="980"/>
                  </a:lnTo>
                  <a:lnTo>
                    <a:pt x="1621" y="974"/>
                  </a:lnTo>
                  <a:lnTo>
                    <a:pt x="1629" y="968"/>
                  </a:lnTo>
                  <a:lnTo>
                    <a:pt x="1635" y="961"/>
                  </a:lnTo>
                  <a:lnTo>
                    <a:pt x="1641" y="953"/>
                  </a:lnTo>
                  <a:lnTo>
                    <a:pt x="1646" y="944"/>
                  </a:lnTo>
                  <a:lnTo>
                    <a:pt x="1651" y="936"/>
                  </a:lnTo>
                  <a:lnTo>
                    <a:pt x="1655" y="926"/>
                  </a:lnTo>
                  <a:lnTo>
                    <a:pt x="1657" y="917"/>
                  </a:lnTo>
                  <a:lnTo>
                    <a:pt x="1659" y="907"/>
                  </a:lnTo>
                  <a:lnTo>
                    <a:pt x="1659" y="896"/>
                  </a:lnTo>
                  <a:lnTo>
                    <a:pt x="1659" y="766"/>
                  </a:lnTo>
                  <a:lnTo>
                    <a:pt x="1659" y="756"/>
                  </a:lnTo>
                  <a:lnTo>
                    <a:pt x="1657" y="746"/>
                  </a:lnTo>
                  <a:lnTo>
                    <a:pt x="1655" y="736"/>
                  </a:lnTo>
                  <a:lnTo>
                    <a:pt x="1651" y="727"/>
                  </a:lnTo>
                  <a:lnTo>
                    <a:pt x="1646" y="718"/>
                  </a:lnTo>
                  <a:lnTo>
                    <a:pt x="1641" y="710"/>
                  </a:lnTo>
                  <a:lnTo>
                    <a:pt x="1635" y="702"/>
                  </a:lnTo>
                  <a:lnTo>
                    <a:pt x="1629" y="695"/>
                  </a:lnTo>
                  <a:lnTo>
                    <a:pt x="1621" y="688"/>
                  </a:lnTo>
                  <a:lnTo>
                    <a:pt x="1614" y="681"/>
                  </a:lnTo>
                  <a:lnTo>
                    <a:pt x="1605" y="676"/>
                  </a:lnTo>
                  <a:lnTo>
                    <a:pt x="1597" y="672"/>
                  </a:lnTo>
                  <a:lnTo>
                    <a:pt x="1587" y="669"/>
                  </a:lnTo>
                  <a:lnTo>
                    <a:pt x="1578" y="666"/>
                  </a:lnTo>
                  <a:lnTo>
                    <a:pt x="1568" y="665"/>
                  </a:lnTo>
                  <a:lnTo>
                    <a:pt x="1557" y="66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7227888" y="5967413"/>
              <a:ext cx="485775" cy="487363"/>
            </a:xfrm>
            <a:custGeom>
              <a:avLst/>
              <a:gdLst>
                <a:gd name="T0" fmla="*/ 647 w 1533"/>
                <a:gd name="T1" fmla="*/ 1016 h 1536"/>
                <a:gd name="T2" fmla="*/ 546 w 1533"/>
                <a:gd name="T3" fmla="*/ 933 h 1536"/>
                <a:gd name="T4" fmla="*/ 494 w 1533"/>
                <a:gd name="T5" fmla="*/ 810 h 1536"/>
                <a:gd name="T6" fmla="*/ 509 w 1533"/>
                <a:gd name="T7" fmla="*/ 673 h 1536"/>
                <a:gd name="T8" fmla="*/ 582 w 1533"/>
                <a:gd name="T9" fmla="*/ 563 h 1536"/>
                <a:gd name="T10" fmla="*/ 697 w 1533"/>
                <a:gd name="T11" fmla="*/ 501 h 1536"/>
                <a:gd name="T12" fmla="*/ 835 w 1533"/>
                <a:gd name="T13" fmla="*/ 501 h 1536"/>
                <a:gd name="T14" fmla="*/ 952 w 1533"/>
                <a:gd name="T15" fmla="*/ 563 h 1536"/>
                <a:gd name="T16" fmla="*/ 1025 w 1533"/>
                <a:gd name="T17" fmla="*/ 673 h 1536"/>
                <a:gd name="T18" fmla="*/ 1038 w 1533"/>
                <a:gd name="T19" fmla="*/ 810 h 1536"/>
                <a:gd name="T20" fmla="*/ 987 w 1533"/>
                <a:gd name="T21" fmla="*/ 933 h 1536"/>
                <a:gd name="T22" fmla="*/ 885 w 1533"/>
                <a:gd name="T23" fmla="*/ 1016 h 1536"/>
                <a:gd name="T24" fmla="*/ 1439 w 1533"/>
                <a:gd name="T25" fmla="*/ 614 h 1536"/>
                <a:gd name="T26" fmla="*/ 1310 w 1533"/>
                <a:gd name="T27" fmla="*/ 559 h 1536"/>
                <a:gd name="T28" fmla="*/ 1294 w 1533"/>
                <a:gd name="T29" fmla="*/ 459 h 1536"/>
                <a:gd name="T30" fmla="*/ 1379 w 1533"/>
                <a:gd name="T31" fmla="*/ 334 h 1536"/>
                <a:gd name="T32" fmla="*/ 1259 w 1533"/>
                <a:gd name="T33" fmla="*/ 176 h 1536"/>
                <a:gd name="T34" fmla="*/ 1173 w 1533"/>
                <a:gd name="T35" fmla="*/ 159 h 1536"/>
                <a:gd name="T36" fmla="*/ 1065 w 1533"/>
                <a:gd name="T37" fmla="*/ 245 h 1536"/>
                <a:gd name="T38" fmla="*/ 960 w 1533"/>
                <a:gd name="T39" fmla="*/ 218 h 1536"/>
                <a:gd name="T40" fmla="*/ 919 w 1533"/>
                <a:gd name="T41" fmla="*/ 85 h 1536"/>
                <a:gd name="T42" fmla="*/ 871 w 1533"/>
                <a:gd name="T43" fmla="*/ 11 h 1536"/>
                <a:gd name="T44" fmla="*/ 670 w 1533"/>
                <a:gd name="T45" fmla="*/ 7 h 1536"/>
                <a:gd name="T46" fmla="*/ 615 w 1533"/>
                <a:gd name="T47" fmla="*/ 74 h 1536"/>
                <a:gd name="T48" fmla="*/ 581 w 1533"/>
                <a:gd name="T49" fmla="*/ 214 h 1536"/>
                <a:gd name="T50" fmla="*/ 478 w 1533"/>
                <a:gd name="T51" fmla="*/ 248 h 1536"/>
                <a:gd name="T52" fmla="*/ 369 w 1533"/>
                <a:gd name="T53" fmla="*/ 162 h 1536"/>
                <a:gd name="T54" fmla="*/ 281 w 1533"/>
                <a:gd name="T55" fmla="*/ 170 h 1536"/>
                <a:gd name="T56" fmla="*/ 155 w 1533"/>
                <a:gd name="T57" fmla="*/ 325 h 1536"/>
                <a:gd name="T58" fmla="*/ 234 w 1533"/>
                <a:gd name="T59" fmla="*/ 453 h 1536"/>
                <a:gd name="T60" fmla="*/ 229 w 1533"/>
                <a:gd name="T61" fmla="*/ 544 h 1536"/>
                <a:gd name="T62" fmla="*/ 167 w 1533"/>
                <a:gd name="T63" fmla="*/ 614 h 1536"/>
                <a:gd name="T64" fmla="*/ 21 w 1533"/>
                <a:gd name="T65" fmla="*/ 648 h 1536"/>
                <a:gd name="T66" fmla="*/ 2 w 1533"/>
                <a:gd name="T67" fmla="*/ 846 h 1536"/>
                <a:gd name="T68" fmla="*/ 57 w 1533"/>
                <a:gd name="T69" fmla="*/ 915 h 1536"/>
                <a:gd name="T70" fmla="*/ 204 w 1533"/>
                <a:gd name="T71" fmla="*/ 939 h 1536"/>
                <a:gd name="T72" fmla="*/ 247 w 1533"/>
                <a:gd name="T73" fmla="*/ 1044 h 1536"/>
                <a:gd name="T74" fmla="*/ 162 w 1533"/>
                <a:gd name="T75" fmla="*/ 1166 h 1536"/>
                <a:gd name="T76" fmla="*/ 170 w 1533"/>
                <a:gd name="T77" fmla="*/ 1254 h 1536"/>
                <a:gd name="T78" fmla="*/ 324 w 1533"/>
                <a:gd name="T79" fmla="*/ 1381 h 1536"/>
                <a:gd name="T80" fmla="*/ 452 w 1533"/>
                <a:gd name="T81" fmla="*/ 1301 h 1536"/>
                <a:gd name="T82" fmla="*/ 516 w 1533"/>
                <a:gd name="T83" fmla="*/ 1293 h 1536"/>
                <a:gd name="T84" fmla="*/ 610 w 1533"/>
                <a:gd name="T85" fmla="*/ 1352 h 1536"/>
                <a:gd name="T86" fmla="*/ 634 w 1533"/>
                <a:gd name="T87" fmla="*/ 1501 h 1536"/>
                <a:gd name="T88" fmla="*/ 826 w 1533"/>
                <a:gd name="T89" fmla="*/ 1536 h 1536"/>
                <a:gd name="T90" fmla="*/ 904 w 1533"/>
                <a:gd name="T91" fmla="*/ 1494 h 1536"/>
                <a:gd name="T92" fmla="*/ 927 w 1533"/>
                <a:gd name="T93" fmla="*/ 1345 h 1536"/>
                <a:gd name="T94" fmla="*/ 1024 w 1533"/>
                <a:gd name="T95" fmla="*/ 1290 h 1536"/>
                <a:gd name="T96" fmla="*/ 1133 w 1533"/>
                <a:gd name="T97" fmla="*/ 1353 h 1536"/>
                <a:gd name="T98" fmla="*/ 1218 w 1533"/>
                <a:gd name="T99" fmla="*/ 1379 h 1536"/>
                <a:gd name="T100" fmla="*/ 1368 w 1533"/>
                <a:gd name="T101" fmla="*/ 1246 h 1536"/>
                <a:gd name="T102" fmla="*/ 1368 w 1533"/>
                <a:gd name="T103" fmla="*/ 1158 h 1536"/>
                <a:gd name="T104" fmla="*/ 1286 w 1533"/>
                <a:gd name="T105" fmla="*/ 1035 h 1536"/>
                <a:gd name="T106" fmla="*/ 1336 w 1533"/>
                <a:gd name="T107" fmla="*/ 934 h 1536"/>
                <a:gd name="T108" fmla="*/ 1484 w 1533"/>
                <a:gd name="T109" fmla="*/ 911 h 1536"/>
                <a:gd name="T110" fmla="*/ 1532 w 1533"/>
                <a:gd name="T111" fmla="*/ 837 h 1536"/>
                <a:gd name="T112" fmla="*/ 1505 w 1533"/>
                <a:gd name="T113" fmla="*/ 641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33" h="1536">
                  <a:moveTo>
                    <a:pt x="767" y="1043"/>
                  </a:moveTo>
                  <a:lnTo>
                    <a:pt x="753" y="1042"/>
                  </a:lnTo>
                  <a:lnTo>
                    <a:pt x="739" y="1041"/>
                  </a:lnTo>
                  <a:lnTo>
                    <a:pt x="725" y="1040"/>
                  </a:lnTo>
                  <a:lnTo>
                    <a:pt x="711" y="1037"/>
                  </a:lnTo>
                  <a:lnTo>
                    <a:pt x="697" y="1034"/>
                  </a:lnTo>
                  <a:lnTo>
                    <a:pt x="684" y="1030"/>
                  </a:lnTo>
                  <a:lnTo>
                    <a:pt x="672" y="1026"/>
                  </a:lnTo>
                  <a:lnTo>
                    <a:pt x="659" y="1021"/>
                  </a:lnTo>
                  <a:lnTo>
                    <a:pt x="647" y="1016"/>
                  </a:lnTo>
                  <a:lnTo>
                    <a:pt x="635" y="1010"/>
                  </a:lnTo>
                  <a:lnTo>
                    <a:pt x="624" y="1003"/>
                  </a:lnTo>
                  <a:lnTo>
                    <a:pt x="613" y="996"/>
                  </a:lnTo>
                  <a:lnTo>
                    <a:pt x="602" y="988"/>
                  </a:lnTo>
                  <a:lnTo>
                    <a:pt x="592" y="980"/>
                  </a:lnTo>
                  <a:lnTo>
                    <a:pt x="582" y="971"/>
                  </a:lnTo>
                  <a:lnTo>
                    <a:pt x="572" y="962"/>
                  </a:lnTo>
                  <a:lnTo>
                    <a:pt x="563" y="953"/>
                  </a:lnTo>
                  <a:lnTo>
                    <a:pt x="555" y="943"/>
                  </a:lnTo>
                  <a:lnTo>
                    <a:pt x="546" y="933"/>
                  </a:lnTo>
                  <a:lnTo>
                    <a:pt x="539" y="922"/>
                  </a:lnTo>
                  <a:lnTo>
                    <a:pt x="532" y="911"/>
                  </a:lnTo>
                  <a:lnTo>
                    <a:pt x="525" y="899"/>
                  </a:lnTo>
                  <a:lnTo>
                    <a:pt x="519" y="887"/>
                  </a:lnTo>
                  <a:lnTo>
                    <a:pt x="514" y="874"/>
                  </a:lnTo>
                  <a:lnTo>
                    <a:pt x="509" y="862"/>
                  </a:lnTo>
                  <a:lnTo>
                    <a:pt x="504" y="849"/>
                  </a:lnTo>
                  <a:lnTo>
                    <a:pt x="500" y="836"/>
                  </a:lnTo>
                  <a:lnTo>
                    <a:pt x="497" y="823"/>
                  </a:lnTo>
                  <a:lnTo>
                    <a:pt x="494" y="810"/>
                  </a:lnTo>
                  <a:lnTo>
                    <a:pt x="492" y="796"/>
                  </a:lnTo>
                  <a:lnTo>
                    <a:pt x="491" y="782"/>
                  </a:lnTo>
                  <a:lnTo>
                    <a:pt x="491" y="768"/>
                  </a:lnTo>
                  <a:lnTo>
                    <a:pt x="491" y="754"/>
                  </a:lnTo>
                  <a:lnTo>
                    <a:pt x="492" y="740"/>
                  </a:lnTo>
                  <a:lnTo>
                    <a:pt x="494" y="726"/>
                  </a:lnTo>
                  <a:lnTo>
                    <a:pt x="497" y="712"/>
                  </a:lnTo>
                  <a:lnTo>
                    <a:pt x="500" y="698"/>
                  </a:lnTo>
                  <a:lnTo>
                    <a:pt x="504" y="686"/>
                  </a:lnTo>
                  <a:lnTo>
                    <a:pt x="509" y="673"/>
                  </a:lnTo>
                  <a:lnTo>
                    <a:pt x="514" y="660"/>
                  </a:lnTo>
                  <a:lnTo>
                    <a:pt x="519" y="648"/>
                  </a:lnTo>
                  <a:lnTo>
                    <a:pt x="525" y="636"/>
                  </a:lnTo>
                  <a:lnTo>
                    <a:pt x="532" y="625"/>
                  </a:lnTo>
                  <a:lnTo>
                    <a:pt x="539" y="614"/>
                  </a:lnTo>
                  <a:lnTo>
                    <a:pt x="546" y="603"/>
                  </a:lnTo>
                  <a:lnTo>
                    <a:pt x="555" y="593"/>
                  </a:lnTo>
                  <a:lnTo>
                    <a:pt x="563" y="583"/>
                  </a:lnTo>
                  <a:lnTo>
                    <a:pt x="572" y="573"/>
                  </a:lnTo>
                  <a:lnTo>
                    <a:pt x="582" y="563"/>
                  </a:lnTo>
                  <a:lnTo>
                    <a:pt x="592" y="555"/>
                  </a:lnTo>
                  <a:lnTo>
                    <a:pt x="602" y="546"/>
                  </a:lnTo>
                  <a:lnTo>
                    <a:pt x="613" y="539"/>
                  </a:lnTo>
                  <a:lnTo>
                    <a:pt x="624" y="532"/>
                  </a:lnTo>
                  <a:lnTo>
                    <a:pt x="635" y="525"/>
                  </a:lnTo>
                  <a:lnTo>
                    <a:pt x="647" y="519"/>
                  </a:lnTo>
                  <a:lnTo>
                    <a:pt x="659" y="514"/>
                  </a:lnTo>
                  <a:lnTo>
                    <a:pt x="672" y="509"/>
                  </a:lnTo>
                  <a:lnTo>
                    <a:pt x="684" y="504"/>
                  </a:lnTo>
                  <a:lnTo>
                    <a:pt x="697" y="501"/>
                  </a:lnTo>
                  <a:lnTo>
                    <a:pt x="711" y="498"/>
                  </a:lnTo>
                  <a:lnTo>
                    <a:pt x="725" y="495"/>
                  </a:lnTo>
                  <a:lnTo>
                    <a:pt x="739" y="493"/>
                  </a:lnTo>
                  <a:lnTo>
                    <a:pt x="753" y="492"/>
                  </a:lnTo>
                  <a:lnTo>
                    <a:pt x="767" y="492"/>
                  </a:lnTo>
                  <a:lnTo>
                    <a:pt x="781" y="492"/>
                  </a:lnTo>
                  <a:lnTo>
                    <a:pt x="795" y="493"/>
                  </a:lnTo>
                  <a:lnTo>
                    <a:pt x="808" y="495"/>
                  </a:lnTo>
                  <a:lnTo>
                    <a:pt x="822" y="498"/>
                  </a:lnTo>
                  <a:lnTo>
                    <a:pt x="835" y="501"/>
                  </a:lnTo>
                  <a:lnTo>
                    <a:pt x="848" y="504"/>
                  </a:lnTo>
                  <a:lnTo>
                    <a:pt x="861" y="509"/>
                  </a:lnTo>
                  <a:lnTo>
                    <a:pt x="873" y="514"/>
                  </a:lnTo>
                  <a:lnTo>
                    <a:pt x="885" y="519"/>
                  </a:lnTo>
                  <a:lnTo>
                    <a:pt x="897" y="525"/>
                  </a:lnTo>
                  <a:lnTo>
                    <a:pt x="909" y="532"/>
                  </a:lnTo>
                  <a:lnTo>
                    <a:pt x="920" y="539"/>
                  </a:lnTo>
                  <a:lnTo>
                    <a:pt x="931" y="547"/>
                  </a:lnTo>
                  <a:lnTo>
                    <a:pt x="942" y="555"/>
                  </a:lnTo>
                  <a:lnTo>
                    <a:pt x="952" y="563"/>
                  </a:lnTo>
                  <a:lnTo>
                    <a:pt x="961" y="573"/>
                  </a:lnTo>
                  <a:lnTo>
                    <a:pt x="970" y="583"/>
                  </a:lnTo>
                  <a:lnTo>
                    <a:pt x="979" y="593"/>
                  </a:lnTo>
                  <a:lnTo>
                    <a:pt x="987" y="603"/>
                  </a:lnTo>
                  <a:lnTo>
                    <a:pt x="995" y="614"/>
                  </a:lnTo>
                  <a:lnTo>
                    <a:pt x="1002" y="625"/>
                  </a:lnTo>
                  <a:lnTo>
                    <a:pt x="1009" y="636"/>
                  </a:lnTo>
                  <a:lnTo>
                    <a:pt x="1015" y="648"/>
                  </a:lnTo>
                  <a:lnTo>
                    <a:pt x="1020" y="660"/>
                  </a:lnTo>
                  <a:lnTo>
                    <a:pt x="1025" y="673"/>
                  </a:lnTo>
                  <a:lnTo>
                    <a:pt x="1029" y="686"/>
                  </a:lnTo>
                  <a:lnTo>
                    <a:pt x="1033" y="699"/>
                  </a:lnTo>
                  <a:lnTo>
                    <a:pt x="1036" y="712"/>
                  </a:lnTo>
                  <a:lnTo>
                    <a:pt x="1038" y="726"/>
                  </a:lnTo>
                  <a:lnTo>
                    <a:pt x="1040" y="740"/>
                  </a:lnTo>
                  <a:lnTo>
                    <a:pt x="1041" y="754"/>
                  </a:lnTo>
                  <a:lnTo>
                    <a:pt x="1042" y="768"/>
                  </a:lnTo>
                  <a:lnTo>
                    <a:pt x="1041" y="782"/>
                  </a:lnTo>
                  <a:lnTo>
                    <a:pt x="1040" y="796"/>
                  </a:lnTo>
                  <a:lnTo>
                    <a:pt x="1038" y="810"/>
                  </a:lnTo>
                  <a:lnTo>
                    <a:pt x="1036" y="823"/>
                  </a:lnTo>
                  <a:lnTo>
                    <a:pt x="1033" y="836"/>
                  </a:lnTo>
                  <a:lnTo>
                    <a:pt x="1029" y="849"/>
                  </a:lnTo>
                  <a:lnTo>
                    <a:pt x="1025" y="862"/>
                  </a:lnTo>
                  <a:lnTo>
                    <a:pt x="1020" y="874"/>
                  </a:lnTo>
                  <a:lnTo>
                    <a:pt x="1015" y="887"/>
                  </a:lnTo>
                  <a:lnTo>
                    <a:pt x="1009" y="899"/>
                  </a:lnTo>
                  <a:lnTo>
                    <a:pt x="1002" y="911"/>
                  </a:lnTo>
                  <a:lnTo>
                    <a:pt x="995" y="922"/>
                  </a:lnTo>
                  <a:lnTo>
                    <a:pt x="987" y="933"/>
                  </a:lnTo>
                  <a:lnTo>
                    <a:pt x="979" y="943"/>
                  </a:lnTo>
                  <a:lnTo>
                    <a:pt x="970" y="953"/>
                  </a:lnTo>
                  <a:lnTo>
                    <a:pt x="961" y="962"/>
                  </a:lnTo>
                  <a:lnTo>
                    <a:pt x="952" y="971"/>
                  </a:lnTo>
                  <a:lnTo>
                    <a:pt x="942" y="980"/>
                  </a:lnTo>
                  <a:lnTo>
                    <a:pt x="931" y="988"/>
                  </a:lnTo>
                  <a:lnTo>
                    <a:pt x="920" y="996"/>
                  </a:lnTo>
                  <a:lnTo>
                    <a:pt x="909" y="1003"/>
                  </a:lnTo>
                  <a:lnTo>
                    <a:pt x="897" y="1010"/>
                  </a:lnTo>
                  <a:lnTo>
                    <a:pt x="885" y="1016"/>
                  </a:lnTo>
                  <a:lnTo>
                    <a:pt x="873" y="1021"/>
                  </a:lnTo>
                  <a:lnTo>
                    <a:pt x="861" y="1026"/>
                  </a:lnTo>
                  <a:lnTo>
                    <a:pt x="848" y="1030"/>
                  </a:lnTo>
                  <a:lnTo>
                    <a:pt x="835" y="1034"/>
                  </a:lnTo>
                  <a:lnTo>
                    <a:pt x="822" y="1037"/>
                  </a:lnTo>
                  <a:lnTo>
                    <a:pt x="808" y="1040"/>
                  </a:lnTo>
                  <a:lnTo>
                    <a:pt x="795" y="1041"/>
                  </a:lnTo>
                  <a:lnTo>
                    <a:pt x="781" y="1042"/>
                  </a:lnTo>
                  <a:lnTo>
                    <a:pt x="767" y="1043"/>
                  </a:lnTo>
                  <a:close/>
                  <a:moveTo>
                    <a:pt x="1439" y="614"/>
                  </a:moveTo>
                  <a:lnTo>
                    <a:pt x="1365" y="614"/>
                  </a:lnTo>
                  <a:lnTo>
                    <a:pt x="1358" y="613"/>
                  </a:lnTo>
                  <a:lnTo>
                    <a:pt x="1350" y="611"/>
                  </a:lnTo>
                  <a:lnTo>
                    <a:pt x="1343" y="607"/>
                  </a:lnTo>
                  <a:lnTo>
                    <a:pt x="1336" y="602"/>
                  </a:lnTo>
                  <a:lnTo>
                    <a:pt x="1329" y="596"/>
                  </a:lnTo>
                  <a:lnTo>
                    <a:pt x="1323" y="590"/>
                  </a:lnTo>
                  <a:lnTo>
                    <a:pt x="1319" y="582"/>
                  </a:lnTo>
                  <a:lnTo>
                    <a:pt x="1315" y="575"/>
                  </a:lnTo>
                  <a:lnTo>
                    <a:pt x="1310" y="559"/>
                  </a:lnTo>
                  <a:lnTo>
                    <a:pt x="1304" y="544"/>
                  </a:lnTo>
                  <a:lnTo>
                    <a:pt x="1297" y="530"/>
                  </a:lnTo>
                  <a:lnTo>
                    <a:pt x="1291" y="516"/>
                  </a:lnTo>
                  <a:lnTo>
                    <a:pt x="1288" y="508"/>
                  </a:lnTo>
                  <a:lnTo>
                    <a:pt x="1286" y="499"/>
                  </a:lnTo>
                  <a:lnTo>
                    <a:pt x="1285" y="491"/>
                  </a:lnTo>
                  <a:lnTo>
                    <a:pt x="1286" y="482"/>
                  </a:lnTo>
                  <a:lnTo>
                    <a:pt x="1287" y="473"/>
                  </a:lnTo>
                  <a:lnTo>
                    <a:pt x="1290" y="466"/>
                  </a:lnTo>
                  <a:lnTo>
                    <a:pt x="1294" y="459"/>
                  </a:lnTo>
                  <a:lnTo>
                    <a:pt x="1299" y="453"/>
                  </a:lnTo>
                  <a:lnTo>
                    <a:pt x="1351" y="400"/>
                  </a:lnTo>
                  <a:lnTo>
                    <a:pt x="1357" y="393"/>
                  </a:lnTo>
                  <a:lnTo>
                    <a:pt x="1362" y="385"/>
                  </a:lnTo>
                  <a:lnTo>
                    <a:pt x="1368" y="378"/>
                  </a:lnTo>
                  <a:lnTo>
                    <a:pt x="1372" y="369"/>
                  </a:lnTo>
                  <a:lnTo>
                    <a:pt x="1375" y="361"/>
                  </a:lnTo>
                  <a:lnTo>
                    <a:pt x="1377" y="352"/>
                  </a:lnTo>
                  <a:lnTo>
                    <a:pt x="1379" y="343"/>
                  </a:lnTo>
                  <a:lnTo>
                    <a:pt x="1379" y="334"/>
                  </a:lnTo>
                  <a:lnTo>
                    <a:pt x="1379" y="324"/>
                  </a:lnTo>
                  <a:lnTo>
                    <a:pt x="1377" y="315"/>
                  </a:lnTo>
                  <a:lnTo>
                    <a:pt x="1375" y="306"/>
                  </a:lnTo>
                  <a:lnTo>
                    <a:pt x="1372" y="298"/>
                  </a:lnTo>
                  <a:lnTo>
                    <a:pt x="1368" y="290"/>
                  </a:lnTo>
                  <a:lnTo>
                    <a:pt x="1362" y="282"/>
                  </a:lnTo>
                  <a:lnTo>
                    <a:pt x="1357" y="274"/>
                  </a:lnTo>
                  <a:lnTo>
                    <a:pt x="1351" y="268"/>
                  </a:lnTo>
                  <a:lnTo>
                    <a:pt x="1266" y="182"/>
                  </a:lnTo>
                  <a:lnTo>
                    <a:pt x="1259" y="176"/>
                  </a:lnTo>
                  <a:lnTo>
                    <a:pt x="1252" y="170"/>
                  </a:lnTo>
                  <a:lnTo>
                    <a:pt x="1244" y="166"/>
                  </a:lnTo>
                  <a:lnTo>
                    <a:pt x="1236" y="162"/>
                  </a:lnTo>
                  <a:lnTo>
                    <a:pt x="1227" y="159"/>
                  </a:lnTo>
                  <a:lnTo>
                    <a:pt x="1218" y="156"/>
                  </a:lnTo>
                  <a:lnTo>
                    <a:pt x="1209" y="155"/>
                  </a:lnTo>
                  <a:lnTo>
                    <a:pt x="1200" y="155"/>
                  </a:lnTo>
                  <a:lnTo>
                    <a:pt x="1191" y="155"/>
                  </a:lnTo>
                  <a:lnTo>
                    <a:pt x="1182" y="156"/>
                  </a:lnTo>
                  <a:lnTo>
                    <a:pt x="1173" y="159"/>
                  </a:lnTo>
                  <a:lnTo>
                    <a:pt x="1164" y="162"/>
                  </a:lnTo>
                  <a:lnTo>
                    <a:pt x="1156" y="166"/>
                  </a:lnTo>
                  <a:lnTo>
                    <a:pt x="1147" y="170"/>
                  </a:lnTo>
                  <a:lnTo>
                    <a:pt x="1140" y="176"/>
                  </a:lnTo>
                  <a:lnTo>
                    <a:pt x="1133" y="182"/>
                  </a:lnTo>
                  <a:lnTo>
                    <a:pt x="1081" y="234"/>
                  </a:lnTo>
                  <a:lnTo>
                    <a:pt x="1078" y="237"/>
                  </a:lnTo>
                  <a:lnTo>
                    <a:pt x="1074" y="240"/>
                  </a:lnTo>
                  <a:lnTo>
                    <a:pt x="1070" y="243"/>
                  </a:lnTo>
                  <a:lnTo>
                    <a:pt x="1065" y="245"/>
                  </a:lnTo>
                  <a:lnTo>
                    <a:pt x="1055" y="247"/>
                  </a:lnTo>
                  <a:lnTo>
                    <a:pt x="1044" y="248"/>
                  </a:lnTo>
                  <a:lnTo>
                    <a:pt x="1037" y="248"/>
                  </a:lnTo>
                  <a:lnTo>
                    <a:pt x="1030" y="247"/>
                  </a:lnTo>
                  <a:lnTo>
                    <a:pt x="1024" y="245"/>
                  </a:lnTo>
                  <a:lnTo>
                    <a:pt x="1018" y="243"/>
                  </a:lnTo>
                  <a:lnTo>
                    <a:pt x="1004" y="235"/>
                  </a:lnTo>
                  <a:lnTo>
                    <a:pt x="989" y="229"/>
                  </a:lnTo>
                  <a:lnTo>
                    <a:pt x="975" y="223"/>
                  </a:lnTo>
                  <a:lnTo>
                    <a:pt x="960" y="218"/>
                  </a:lnTo>
                  <a:lnTo>
                    <a:pt x="952" y="214"/>
                  </a:lnTo>
                  <a:lnTo>
                    <a:pt x="945" y="209"/>
                  </a:lnTo>
                  <a:lnTo>
                    <a:pt x="938" y="204"/>
                  </a:lnTo>
                  <a:lnTo>
                    <a:pt x="932" y="197"/>
                  </a:lnTo>
                  <a:lnTo>
                    <a:pt x="927" y="190"/>
                  </a:lnTo>
                  <a:lnTo>
                    <a:pt x="923" y="182"/>
                  </a:lnTo>
                  <a:lnTo>
                    <a:pt x="921" y="175"/>
                  </a:lnTo>
                  <a:lnTo>
                    <a:pt x="920" y="167"/>
                  </a:lnTo>
                  <a:lnTo>
                    <a:pt x="920" y="94"/>
                  </a:lnTo>
                  <a:lnTo>
                    <a:pt x="919" y="85"/>
                  </a:lnTo>
                  <a:lnTo>
                    <a:pt x="918" y="74"/>
                  </a:lnTo>
                  <a:lnTo>
                    <a:pt x="916" y="65"/>
                  </a:lnTo>
                  <a:lnTo>
                    <a:pt x="913" y="57"/>
                  </a:lnTo>
                  <a:lnTo>
                    <a:pt x="909" y="49"/>
                  </a:lnTo>
                  <a:lnTo>
                    <a:pt x="904" y="41"/>
                  </a:lnTo>
                  <a:lnTo>
                    <a:pt x="899" y="34"/>
                  </a:lnTo>
                  <a:lnTo>
                    <a:pt x="893" y="27"/>
                  </a:lnTo>
                  <a:lnTo>
                    <a:pt x="886" y="21"/>
                  </a:lnTo>
                  <a:lnTo>
                    <a:pt x="879" y="16"/>
                  </a:lnTo>
                  <a:lnTo>
                    <a:pt x="871" y="11"/>
                  </a:lnTo>
                  <a:lnTo>
                    <a:pt x="863" y="7"/>
                  </a:lnTo>
                  <a:lnTo>
                    <a:pt x="854" y="4"/>
                  </a:lnTo>
                  <a:lnTo>
                    <a:pt x="845" y="2"/>
                  </a:lnTo>
                  <a:lnTo>
                    <a:pt x="836" y="0"/>
                  </a:lnTo>
                  <a:lnTo>
                    <a:pt x="826" y="0"/>
                  </a:lnTo>
                  <a:lnTo>
                    <a:pt x="706" y="0"/>
                  </a:lnTo>
                  <a:lnTo>
                    <a:pt x="697" y="0"/>
                  </a:lnTo>
                  <a:lnTo>
                    <a:pt x="687" y="2"/>
                  </a:lnTo>
                  <a:lnTo>
                    <a:pt x="678" y="4"/>
                  </a:lnTo>
                  <a:lnTo>
                    <a:pt x="670" y="7"/>
                  </a:lnTo>
                  <a:lnTo>
                    <a:pt x="662" y="11"/>
                  </a:lnTo>
                  <a:lnTo>
                    <a:pt x="654" y="16"/>
                  </a:lnTo>
                  <a:lnTo>
                    <a:pt x="647" y="21"/>
                  </a:lnTo>
                  <a:lnTo>
                    <a:pt x="640" y="27"/>
                  </a:lnTo>
                  <a:lnTo>
                    <a:pt x="634" y="34"/>
                  </a:lnTo>
                  <a:lnTo>
                    <a:pt x="629" y="41"/>
                  </a:lnTo>
                  <a:lnTo>
                    <a:pt x="624" y="49"/>
                  </a:lnTo>
                  <a:lnTo>
                    <a:pt x="620" y="57"/>
                  </a:lnTo>
                  <a:lnTo>
                    <a:pt x="617" y="65"/>
                  </a:lnTo>
                  <a:lnTo>
                    <a:pt x="615" y="74"/>
                  </a:lnTo>
                  <a:lnTo>
                    <a:pt x="613" y="85"/>
                  </a:lnTo>
                  <a:lnTo>
                    <a:pt x="613" y="94"/>
                  </a:lnTo>
                  <a:lnTo>
                    <a:pt x="613" y="167"/>
                  </a:lnTo>
                  <a:lnTo>
                    <a:pt x="612" y="175"/>
                  </a:lnTo>
                  <a:lnTo>
                    <a:pt x="610" y="182"/>
                  </a:lnTo>
                  <a:lnTo>
                    <a:pt x="606" y="190"/>
                  </a:lnTo>
                  <a:lnTo>
                    <a:pt x="601" y="197"/>
                  </a:lnTo>
                  <a:lnTo>
                    <a:pt x="595" y="204"/>
                  </a:lnTo>
                  <a:lnTo>
                    <a:pt x="589" y="209"/>
                  </a:lnTo>
                  <a:lnTo>
                    <a:pt x="581" y="214"/>
                  </a:lnTo>
                  <a:lnTo>
                    <a:pt x="574" y="218"/>
                  </a:lnTo>
                  <a:lnTo>
                    <a:pt x="559" y="223"/>
                  </a:lnTo>
                  <a:lnTo>
                    <a:pt x="544" y="229"/>
                  </a:lnTo>
                  <a:lnTo>
                    <a:pt x="530" y="235"/>
                  </a:lnTo>
                  <a:lnTo>
                    <a:pt x="516" y="243"/>
                  </a:lnTo>
                  <a:lnTo>
                    <a:pt x="510" y="245"/>
                  </a:lnTo>
                  <a:lnTo>
                    <a:pt x="503" y="247"/>
                  </a:lnTo>
                  <a:lnTo>
                    <a:pt x="496" y="248"/>
                  </a:lnTo>
                  <a:lnTo>
                    <a:pt x="489" y="248"/>
                  </a:lnTo>
                  <a:lnTo>
                    <a:pt x="478" y="248"/>
                  </a:lnTo>
                  <a:lnTo>
                    <a:pt x="468" y="245"/>
                  </a:lnTo>
                  <a:lnTo>
                    <a:pt x="463" y="243"/>
                  </a:lnTo>
                  <a:lnTo>
                    <a:pt x="459" y="240"/>
                  </a:lnTo>
                  <a:lnTo>
                    <a:pt x="455" y="237"/>
                  </a:lnTo>
                  <a:lnTo>
                    <a:pt x="452" y="234"/>
                  </a:lnTo>
                  <a:lnTo>
                    <a:pt x="400" y="182"/>
                  </a:lnTo>
                  <a:lnTo>
                    <a:pt x="393" y="176"/>
                  </a:lnTo>
                  <a:lnTo>
                    <a:pt x="385" y="170"/>
                  </a:lnTo>
                  <a:lnTo>
                    <a:pt x="378" y="166"/>
                  </a:lnTo>
                  <a:lnTo>
                    <a:pt x="369" y="162"/>
                  </a:lnTo>
                  <a:lnTo>
                    <a:pt x="361" y="159"/>
                  </a:lnTo>
                  <a:lnTo>
                    <a:pt x="352" y="157"/>
                  </a:lnTo>
                  <a:lnTo>
                    <a:pt x="343" y="155"/>
                  </a:lnTo>
                  <a:lnTo>
                    <a:pt x="334" y="155"/>
                  </a:lnTo>
                  <a:lnTo>
                    <a:pt x="324" y="155"/>
                  </a:lnTo>
                  <a:lnTo>
                    <a:pt x="315" y="157"/>
                  </a:lnTo>
                  <a:lnTo>
                    <a:pt x="306" y="159"/>
                  </a:lnTo>
                  <a:lnTo>
                    <a:pt x="298" y="162"/>
                  </a:lnTo>
                  <a:lnTo>
                    <a:pt x="290" y="166"/>
                  </a:lnTo>
                  <a:lnTo>
                    <a:pt x="281" y="170"/>
                  </a:lnTo>
                  <a:lnTo>
                    <a:pt x="273" y="176"/>
                  </a:lnTo>
                  <a:lnTo>
                    <a:pt x="266" y="182"/>
                  </a:lnTo>
                  <a:lnTo>
                    <a:pt x="182" y="267"/>
                  </a:lnTo>
                  <a:lnTo>
                    <a:pt x="176" y="275"/>
                  </a:lnTo>
                  <a:lnTo>
                    <a:pt x="170" y="282"/>
                  </a:lnTo>
                  <a:lnTo>
                    <a:pt x="165" y="290"/>
                  </a:lnTo>
                  <a:lnTo>
                    <a:pt x="162" y="298"/>
                  </a:lnTo>
                  <a:lnTo>
                    <a:pt x="159" y="307"/>
                  </a:lnTo>
                  <a:lnTo>
                    <a:pt x="156" y="316"/>
                  </a:lnTo>
                  <a:lnTo>
                    <a:pt x="155" y="325"/>
                  </a:lnTo>
                  <a:lnTo>
                    <a:pt x="155" y="334"/>
                  </a:lnTo>
                  <a:lnTo>
                    <a:pt x="155" y="343"/>
                  </a:lnTo>
                  <a:lnTo>
                    <a:pt x="156" y="351"/>
                  </a:lnTo>
                  <a:lnTo>
                    <a:pt x="159" y="360"/>
                  </a:lnTo>
                  <a:lnTo>
                    <a:pt x="162" y="369"/>
                  </a:lnTo>
                  <a:lnTo>
                    <a:pt x="165" y="377"/>
                  </a:lnTo>
                  <a:lnTo>
                    <a:pt x="170" y="385"/>
                  </a:lnTo>
                  <a:lnTo>
                    <a:pt x="176" y="393"/>
                  </a:lnTo>
                  <a:lnTo>
                    <a:pt x="182" y="400"/>
                  </a:lnTo>
                  <a:lnTo>
                    <a:pt x="234" y="453"/>
                  </a:lnTo>
                  <a:lnTo>
                    <a:pt x="239" y="459"/>
                  </a:lnTo>
                  <a:lnTo>
                    <a:pt x="243" y="466"/>
                  </a:lnTo>
                  <a:lnTo>
                    <a:pt x="245" y="473"/>
                  </a:lnTo>
                  <a:lnTo>
                    <a:pt x="247" y="482"/>
                  </a:lnTo>
                  <a:lnTo>
                    <a:pt x="247" y="491"/>
                  </a:lnTo>
                  <a:lnTo>
                    <a:pt x="247" y="499"/>
                  </a:lnTo>
                  <a:lnTo>
                    <a:pt x="245" y="508"/>
                  </a:lnTo>
                  <a:lnTo>
                    <a:pt x="242" y="516"/>
                  </a:lnTo>
                  <a:lnTo>
                    <a:pt x="235" y="530"/>
                  </a:lnTo>
                  <a:lnTo>
                    <a:pt x="229" y="544"/>
                  </a:lnTo>
                  <a:lnTo>
                    <a:pt x="223" y="559"/>
                  </a:lnTo>
                  <a:lnTo>
                    <a:pt x="218" y="575"/>
                  </a:lnTo>
                  <a:lnTo>
                    <a:pt x="214" y="582"/>
                  </a:lnTo>
                  <a:lnTo>
                    <a:pt x="209" y="590"/>
                  </a:lnTo>
                  <a:lnTo>
                    <a:pt x="204" y="596"/>
                  </a:lnTo>
                  <a:lnTo>
                    <a:pt x="197" y="602"/>
                  </a:lnTo>
                  <a:lnTo>
                    <a:pt x="190" y="607"/>
                  </a:lnTo>
                  <a:lnTo>
                    <a:pt x="182" y="611"/>
                  </a:lnTo>
                  <a:lnTo>
                    <a:pt x="175" y="613"/>
                  </a:lnTo>
                  <a:lnTo>
                    <a:pt x="167" y="614"/>
                  </a:lnTo>
                  <a:lnTo>
                    <a:pt x="94" y="614"/>
                  </a:lnTo>
                  <a:lnTo>
                    <a:pt x="85" y="614"/>
                  </a:lnTo>
                  <a:lnTo>
                    <a:pt x="75" y="616"/>
                  </a:lnTo>
                  <a:lnTo>
                    <a:pt x="65" y="618"/>
                  </a:lnTo>
                  <a:lnTo>
                    <a:pt x="57" y="621"/>
                  </a:lnTo>
                  <a:lnTo>
                    <a:pt x="49" y="625"/>
                  </a:lnTo>
                  <a:lnTo>
                    <a:pt x="41" y="630"/>
                  </a:lnTo>
                  <a:lnTo>
                    <a:pt x="34" y="635"/>
                  </a:lnTo>
                  <a:lnTo>
                    <a:pt x="27" y="641"/>
                  </a:lnTo>
                  <a:lnTo>
                    <a:pt x="21" y="648"/>
                  </a:lnTo>
                  <a:lnTo>
                    <a:pt x="16" y="655"/>
                  </a:lnTo>
                  <a:lnTo>
                    <a:pt x="11" y="663"/>
                  </a:lnTo>
                  <a:lnTo>
                    <a:pt x="7" y="671"/>
                  </a:lnTo>
                  <a:lnTo>
                    <a:pt x="4" y="679"/>
                  </a:lnTo>
                  <a:lnTo>
                    <a:pt x="2" y="688"/>
                  </a:lnTo>
                  <a:lnTo>
                    <a:pt x="0" y="698"/>
                  </a:lnTo>
                  <a:lnTo>
                    <a:pt x="0" y="707"/>
                  </a:lnTo>
                  <a:lnTo>
                    <a:pt x="0" y="828"/>
                  </a:lnTo>
                  <a:lnTo>
                    <a:pt x="0" y="837"/>
                  </a:lnTo>
                  <a:lnTo>
                    <a:pt x="2" y="846"/>
                  </a:lnTo>
                  <a:lnTo>
                    <a:pt x="4" y="855"/>
                  </a:lnTo>
                  <a:lnTo>
                    <a:pt x="7" y="864"/>
                  </a:lnTo>
                  <a:lnTo>
                    <a:pt x="11" y="872"/>
                  </a:lnTo>
                  <a:lnTo>
                    <a:pt x="16" y="880"/>
                  </a:lnTo>
                  <a:lnTo>
                    <a:pt x="21" y="888"/>
                  </a:lnTo>
                  <a:lnTo>
                    <a:pt x="27" y="895"/>
                  </a:lnTo>
                  <a:lnTo>
                    <a:pt x="34" y="901"/>
                  </a:lnTo>
                  <a:lnTo>
                    <a:pt x="41" y="906"/>
                  </a:lnTo>
                  <a:lnTo>
                    <a:pt x="49" y="911"/>
                  </a:lnTo>
                  <a:lnTo>
                    <a:pt x="57" y="915"/>
                  </a:lnTo>
                  <a:lnTo>
                    <a:pt x="65" y="918"/>
                  </a:lnTo>
                  <a:lnTo>
                    <a:pt x="75" y="920"/>
                  </a:lnTo>
                  <a:lnTo>
                    <a:pt x="85" y="922"/>
                  </a:lnTo>
                  <a:lnTo>
                    <a:pt x="94" y="922"/>
                  </a:lnTo>
                  <a:lnTo>
                    <a:pt x="167" y="922"/>
                  </a:lnTo>
                  <a:lnTo>
                    <a:pt x="175" y="923"/>
                  </a:lnTo>
                  <a:lnTo>
                    <a:pt x="182" y="925"/>
                  </a:lnTo>
                  <a:lnTo>
                    <a:pt x="190" y="929"/>
                  </a:lnTo>
                  <a:lnTo>
                    <a:pt x="197" y="934"/>
                  </a:lnTo>
                  <a:lnTo>
                    <a:pt x="204" y="939"/>
                  </a:lnTo>
                  <a:lnTo>
                    <a:pt x="209" y="946"/>
                  </a:lnTo>
                  <a:lnTo>
                    <a:pt x="214" y="953"/>
                  </a:lnTo>
                  <a:lnTo>
                    <a:pt x="218" y="961"/>
                  </a:lnTo>
                  <a:lnTo>
                    <a:pt x="223" y="976"/>
                  </a:lnTo>
                  <a:lnTo>
                    <a:pt x="229" y="990"/>
                  </a:lnTo>
                  <a:lnTo>
                    <a:pt x="235" y="1005"/>
                  </a:lnTo>
                  <a:lnTo>
                    <a:pt x="242" y="1019"/>
                  </a:lnTo>
                  <a:lnTo>
                    <a:pt x="245" y="1027"/>
                  </a:lnTo>
                  <a:lnTo>
                    <a:pt x="247" y="1036"/>
                  </a:lnTo>
                  <a:lnTo>
                    <a:pt x="247" y="1044"/>
                  </a:lnTo>
                  <a:lnTo>
                    <a:pt x="247" y="1054"/>
                  </a:lnTo>
                  <a:lnTo>
                    <a:pt x="245" y="1062"/>
                  </a:lnTo>
                  <a:lnTo>
                    <a:pt x="242" y="1070"/>
                  </a:lnTo>
                  <a:lnTo>
                    <a:pt x="239" y="1077"/>
                  </a:lnTo>
                  <a:lnTo>
                    <a:pt x="234" y="1083"/>
                  </a:lnTo>
                  <a:lnTo>
                    <a:pt x="182" y="1135"/>
                  </a:lnTo>
                  <a:lnTo>
                    <a:pt x="176" y="1142"/>
                  </a:lnTo>
                  <a:lnTo>
                    <a:pt x="170" y="1150"/>
                  </a:lnTo>
                  <a:lnTo>
                    <a:pt x="165" y="1158"/>
                  </a:lnTo>
                  <a:lnTo>
                    <a:pt x="162" y="1166"/>
                  </a:lnTo>
                  <a:lnTo>
                    <a:pt x="159" y="1174"/>
                  </a:lnTo>
                  <a:lnTo>
                    <a:pt x="156" y="1183"/>
                  </a:lnTo>
                  <a:lnTo>
                    <a:pt x="155" y="1192"/>
                  </a:lnTo>
                  <a:lnTo>
                    <a:pt x="155" y="1201"/>
                  </a:lnTo>
                  <a:lnTo>
                    <a:pt x="155" y="1211"/>
                  </a:lnTo>
                  <a:lnTo>
                    <a:pt x="156" y="1220"/>
                  </a:lnTo>
                  <a:lnTo>
                    <a:pt x="159" y="1229"/>
                  </a:lnTo>
                  <a:lnTo>
                    <a:pt x="162" y="1237"/>
                  </a:lnTo>
                  <a:lnTo>
                    <a:pt x="165" y="1246"/>
                  </a:lnTo>
                  <a:lnTo>
                    <a:pt x="170" y="1254"/>
                  </a:lnTo>
                  <a:lnTo>
                    <a:pt x="176" y="1261"/>
                  </a:lnTo>
                  <a:lnTo>
                    <a:pt x="182" y="1268"/>
                  </a:lnTo>
                  <a:lnTo>
                    <a:pt x="266" y="1353"/>
                  </a:lnTo>
                  <a:lnTo>
                    <a:pt x="273" y="1359"/>
                  </a:lnTo>
                  <a:lnTo>
                    <a:pt x="281" y="1364"/>
                  </a:lnTo>
                  <a:lnTo>
                    <a:pt x="290" y="1370"/>
                  </a:lnTo>
                  <a:lnTo>
                    <a:pt x="298" y="1374"/>
                  </a:lnTo>
                  <a:lnTo>
                    <a:pt x="306" y="1377"/>
                  </a:lnTo>
                  <a:lnTo>
                    <a:pt x="315" y="1379"/>
                  </a:lnTo>
                  <a:lnTo>
                    <a:pt x="324" y="1381"/>
                  </a:lnTo>
                  <a:lnTo>
                    <a:pt x="334" y="1381"/>
                  </a:lnTo>
                  <a:lnTo>
                    <a:pt x="343" y="1381"/>
                  </a:lnTo>
                  <a:lnTo>
                    <a:pt x="352" y="1379"/>
                  </a:lnTo>
                  <a:lnTo>
                    <a:pt x="361" y="1377"/>
                  </a:lnTo>
                  <a:lnTo>
                    <a:pt x="369" y="1374"/>
                  </a:lnTo>
                  <a:lnTo>
                    <a:pt x="378" y="1370"/>
                  </a:lnTo>
                  <a:lnTo>
                    <a:pt x="385" y="1364"/>
                  </a:lnTo>
                  <a:lnTo>
                    <a:pt x="393" y="1359"/>
                  </a:lnTo>
                  <a:lnTo>
                    <a:pt x="400" y="1353"/>
                  </a:lnTo>
                  <a:lnTo>
                    <a:pt x="452" y="1301"/>
                  </a:lnTo>
                  <a:lnTo>
                    <a:pt x="455" y="1298"/>
                  </a:lnTo>
                  <a:lnTo>
                    <a:pt x="459" y="1295"/>
                  </a:lnTo>
                  <a:lnTo>
                    <a:pt x="463" y="1293"/>
                  </a:lnTo>
                  <a:lnTo>
                    <a:pt x="468" y="1291"/>
                  </a:lnTo>
                  <a:lnTo>
                    <a:pt x="478" y="1288"/>
                  </a:lnTo>
                  <a:lnTo>
                    <a:pt x="489" y="1287"/>
                  </a:lnTo>
                  <a:lnTo>
                    <a:pt x="496" y="1288"/>
                  </a:lnTo>
                  <a:lnTo>
                    <a:pt x="503" y="1289"/>
                  </a:lnTo>
                  <a:lnTo>
                    <a:pt x="510" y="1290"/>
                  </a:lnTo>
                  <a:lnTo>
                    <a:pt x="516" y="1293"/>
                  </a:lnTo>
                  <a:lnTo>
                    <a:pt x="530" y="1299"/>
                  </a:lnTo>
                  <a:lnTo>
                    <a:pt x="544" y="1306"/>
                  </a:lnTo>
                  <a:lnTo>
                    <a:pt x="559" y="1312"/>
                  </a:lnTo>
                  <a:lnTo>
                    <a:pt x="574" y="1317"/>
                  </a:lnTo>
                  <a:lnTo>
                    <a:pt x="581" y="1321"/>
                  </a:lnTo>
                  <a:lnTo>
                    <a:pt x="589" y="1325"/>
                  </a:lnTo>
                  <a:lnTo>
                    <a:pt x="595" y="1331"/>
                  </a:lnTo>
                  <a:lnTo>
                    <a:pt x="601" y="1338"/>
                  </a:lnTo>
                  <a:lnTo>
                    <a:pt x="606" y="1345"/>
                  </a:lnTo>
                  <a:lnTo>
                    <a:pt x="610" y="1352"/>
                  </a:lnTo>
                  <a:lnTo>
                    <a:pt x="612" y="1360"/>
                  </a:lnTo>
                  <a:lnTo>
                    <a:pt x="613" y="1367"/>
                  </a:lnTo>
                  <a:lnTo>
                    <a:pt x="613" y="1441"/>
                  </a:lnTo>
                  <a:lnTo>
                    <a:pt x="613" y="1451"/>
                  </a:lnTo>
                  <a:lnTo>
                    <a:pt x="615" y="1460"/>
                  </a:lnTo>
                  <a:lnTo>
                    <a:pt x="617" y="1469"/>
                  </a:lnTo>
                  <a:lnTo>
                    <a:pt x="620" y="1478"/>
                  </a:lnTo>
                  <a:lnTo>
                    <a:pt x="624" y="1486"/>
                  </a:lnTo>
                  <a:lnTo>
                    <a:pt x="629" y="1494"/>
                  </a:lnTo>
                  <a:lnTo>
                    <a:pt x="634" y="1501"/>
                  </a:lnTo>
                  <a:lnTo>
                    <a:pt x="640" y="1508"/>
                  </a:lnTo>
                  <a:lnTo>
                    <a:pt x="647" y="1514"/>
                  </a:lnTo>
                  <a:lnTo>
                    <a:pt x="654" y="1519"/>
                  </a:lnTo>
                  <a:lnTo>
                    <a:pt x="662" y="1524"/>
                  </a:lnTo>
                  <a:lnTo>
                    <a:pt x="670" y="1528"/>
                  </a:lnTo>
                  <a:lnTo>
                    <a:pt x="678" y="1532"/>
                  </a:lnTo>
                  <a:lnTo>
                    <a:pt x="687" y="1534"/>
                  </a:lnTo>
                  <a:lnTo>
                    <a:pt x="697" y="1535"/>
                  </a:lnTo>
                  <a:lnTo>
                    <a:pt x="706" y="1536"/>
                  </a:lnTo>
                  <a:lnTo>
                    <a:pt x="826" y="1536"/>
                  </a:lnTo>
                  <a:lnTo>
                    <a:pt x="836" y="1535"/>
                  </a:lnTo>
                  <a:lnTo>
                    <a:pt x="845" y="1534"/>
                  </a:lnTo>
                  <a:lnTo>
                    <a:pt x="854" y="1532"/>
                  </a:lnTo>
                  <a:lnTo>
                    <a:pt x="863" y="1528"/>
                  </a:lnTo>
                  <a:lnTo>
                    <a:pt x="871" y="1524"/>
                  </a:lnTo>
                  <a:lnTo>
                    <a:pt x="879" y="1519"/>
                  </a:lnTo>
                  <a:lnTo>
                    <a:pt x="886" y="1514"/>
                  </a:lnTo>
                  <a:lnTo>
                    <a:pt x="893" y="1508"/>
                  </a:lnTo>
                  <a:lnTo>
                    <a:pt x="899" y="1501"/>
                  </a:lnTo>
                  <a:lnTo>
                    <a:pt x="904" y="1494"/>
                  </a:lnTo>
                  <a:lnTo>
                    <a:pt x="909" y="1486"/>
                  </a:lnTo>
                  <a:lnTo>
                    <a:pt x="913" y="1478"/>
                  </a:lnTo>
                  <a:lnTo>
                    <a:pt x="916" y="1469"/>
                  </a:lnTo>
                  <a:lnTo>
                    <a:pt x="918" y="1460"/>
                  </a:lnTo>
                  <a:lnTo>
                    <a:pt x="919" y="1451"/>
                  </a:lnTo>
                  <a:lnTo>
                    <a:pt x="920" y="1441"/>
                  </a:lnTo>
                  <a:lnTo>
                    <a:pt x="920" y="1367"/>
                  </a:lnTo>
                  <a:lnTo>
                    <a:pt x="921" y="1360"/>
                  </a:lnTo>
                  <a:lnTo>
                    <a:pt x="923" y="1352"/>
                  </a:lnTo>
                  <a:lnTo>
                    <a:pt x="927" y="1345"/>
                  </a:lnTo>
                  <a:lnTo>
                    <a:pt x="932" y="1338"/>
                  </a:lnTo>
                  <a:lnTo>
                    <a:pt x="938" y="1331"/>
                  </a:lnTo>
                  <a:lnTo>
                    <a:pt x="945" y="1325"/>
                  </a:lnTo>
                  <a:lnTo>
                    <a:pt x="952" y="1321"/>
                  </a:lnTo>
                  <a:lnTo>
                    <a:pt x="960" y="1317"/>
                  </a:lnTo>
                  <a:lnTo>
                    <a:pt x="975" y="1312"/>
                  </a:lnTo>
                  <a:lnTo>
                    <a:pt x="989" y="1306"/>
                  </a:lnTo>
                  <a:lnTo>
                    <a:pt x="1004" y="1299"/>
                  </a:lnTo>
                  <a:lnTo>
                    <a:pt x="1018" y="1293"/>
                  </a:lnTo>
                  <a:lnTo>
                    <a:pt x="1024" y="1290"/>
                  </a:lnTo>
                  <a:lnTo>
                    <a:pt x="1030" y="1289"/>
                  </a:lnTo>
                  <a:lnTo>
                    <a:pt x="1037" y="1288"/>
                  </a:lnTo>
                  <a:lnTo>
                    <a:pt x="1044" y="1287"/>
                  </a:lnTo>
                  <a:lnTo>
                    <a:pt x="1055" y="1288"/>
                  </a:lnTo>
                  <a:lnTo>
                    <a:pt x="1065" y="1291"/>
                  </a:lnTo>
                  <a:lnTo>
                    <a:pt x="1069" y="1293"/>
                  </a:lnTo>
                  <a:lnTo>
                    <a:pt x="1074" y="1295"/>
                  </a:lnTo>
                  <a:lnTo>
                    <a:pt x="1078" y="1298"/>
                  </a:lnTo>
                  <a:lnTo>
                    <a:pt x="1081" y="1301"/>
                  </a:lnTo>
                  <a:lnTo>
                    <a:pt x="1133" y="1353"/>
                  </a:lnTo>
                  <a:lnTo>
                    <a:pt x="1140" y="1359"/>
                  </a:lnTo>
                  <a:lnTo>
                    <a:pt x="1147" y="1364"/>
                  </a:lnTo>
                  <a:lnTo>
                    <a:pt x="1156" y="1370"/>
                  </a:lnTo>
                  <a:lnTo>
                    <a:pt x="1164" y="1374"/>
                  </a:lnTo>
                  <a:lnTo>
                    <a:pt x="1173" y="1377"/>
                  </a:lnTo>
                  <a:lnTo>
                    <a:pt x="1182" y="1379"/>
                  </a:lnTo>
                  <a:lnTo>
                    <a:pt x="1191" y="1381"/>
                  </a:lnTo>
                  <a:lnTo>
                    <a:pt x="1200" y="1381"/>
                  </a:lnTo>
                  <a:lnTo>
                    <a:pt x="1209" y="1381"/>
                  </a:lnTo>
                  <a:lnTo>
                    <a:pt x="1218" y="1379"/>
                  </a:lnTo>
                  <a:lnTo>
                    <a:pt x="1227" y="1377"/>
                  </a:lnTo>
                  <a:lnTo>
                    <a:pt x="1236" y="1374"/>
                  </a:lnTo>
                  <a:lnTo>
                    <a:pt x="1244" y="1370"/>
                  </a:lnTo>
                  <a:lnTo>
                    <a:pt x="1252" y="1364"/>
                  </a:lnTo>
                  <a:lnTo>
                    <a:pt x="1259" y="1359"/>
                  </a:lnTo>
                  <a:lnTo>
                    <a:pt x="1266" y="1353"/>
                  </a:lnTo>
                  <a:lnTo>
                    <a:pt x="1351" y="1268"/>
                  </a:lnTo>
                  <a:lnTo>
                    <a:pt x="1357" y="1261"/>
                  </a:lnTo>
                  <a:lnTo>
                    <a:pt x="1363" y="1254"/>
                  </a:lnTo>
                  <a:lnTo>
                    <a:pt x="1368" y="1246"/>
                  </a:lnTo>
                  <a:lnTo>
                    <a:pt x="1372" y="1237"/>
                  </a:lnTo>
                  <a:lnTo>
                    <a:pt x="1375" y="1229"/>
                  </a:lnTo>
                  <a:lnTo>
                    <a:pt x="1377" y="1220"/>
                  </a:lnTo>
                  <a:lnTo>
                    <a:pt x="1378" y="1211"/>
                  </a:lnTo>
                  <a:lnTo>
                    <a:pt x="1379" y="1201"/>
                  </a:lnTo>
                  <a:lnTo>
                    <a:pt x="1378" y="1192"/>
                  </a:lnTo>
                  <a:lnTo>
                    <a:pt x="1377" y="1183"/>
                  </a:lnTo>
                  <a:lnTo>
                    <a:pt x="1375" y="1174"/>
                  </a:lnTo>
                  <a:lnTo>
                    <a:pt x="1372" y="1166"/>
                  </a:lnTo>
                  <a:lnTo>
                    <a:pt x="1368" y="1158"/>
                  </a:lnTo>
                  <a:lnTo>
                    <a:pt x="1363" y="1150"/>
                  </a:lnTo>
                  <a:lnTo>
                    <a:pt x="1357" y="1142"/>
                  </a:lnTo>
                  <a:lnTo>
                    <a:pt x="1351" y="1135"/>
                  </a:lnTo>
                  <a:lnTo>
                    <a:pt x="1299" y="1083"/>
                  </a:lnTo>
                  <a:lnTo>
                    <a:pt x="1294" y="1077"/>
                  </a:lnTo>
                  <a:lnTo>
                    <a:pt x="1290" y="1070"/>
                  </a:lnTo>
                  <a:lnTo>
                    <a:pt x="1287" y="1062"/>
                  </a:lnTo>
                  <a:lnTo>
                    <a:pt x="1286" y="1054"/>
                  </a:lnTo>
                  <a:lnTo>
                    <a:pt x="1285" y="1044"/>
                  </a:lnTo>
                  <a:lnTo>
                    <a:pt x="1286" y="1035"/>
                  </a:lnTo>
                  <a:lnTo>
                    <a:pt x="1288" y="1027"/>
                  </a:lnTo>
                  <a:lnTo>
                    <a:pt x="1291" y="1019"/>
                  </a:lnTo>
                  <a:lnTo>
                    <a:pt x="1297" y="1005"/>
                  </a:lnTo>
                  <a:lnTo>
                    <a:pt x="1304" y="990"/>
                  </a:lnTo>
                  <a:lnTo>
                    <a:pt x="1310" y="976"/>
                  </a:lnTo>
                  <a:lnTo>
                    <a:pt x="1315" y="961"/>
                  </a:lnTo>
                  <a:lnTo>
                    <a:pt x="1319" y="953"/>
                  </a:lnTo>
                  <a:lnTo>
                    <a:pt x="1323" y="946"/>
                  </a:lnTo>
                  <a:lnTo>
                    <a:pt x="1329" y="939"/>
                  </a:lnTo>
                  <a:lnTo>
                    <a:pt x="1336" y="934"/>
                  </a:lnTo>
                  <a:lnTo>
                    <a:pt x="1343" y="929"/>
                  </a:lnTo>
                  <a:lnTo>
                    <a:pt x="1350" y="925"/>
                  </a:lnTo>
                  <a:lnTo>
                    <a:pt x="1358" y="923"/>
                  </a:lnTo>
                  <a:lnTo>
                    <a:pt x="1365" y="922"/>
                  </a:lnTo>
                  <a:lnTo>
                    <a:pt x="1439" y="922"/>
                  </a:lnTo>
                  <a:lnTo>
                    <a:pt x="1449" y="922"/>
                  </a:lnTo>
                  <a:lnTo>
                    <a:pt x="1458" y="920"/>
                  </a:lnTo>
                  <a:lnTo>
                    <a:pt x="1467" y="918"/>
                  </a:lnTo>
                  <a:lnTo>
                    <a:pt x="1476" y="915"/>
                  </a:lnTo>
                  <a:lnTo>
                    <a:pt x="1484" y="911"/>
                  </a:lnTo>
                  <a:lnTo>
                    <a:pt x="1492" y="906"/>
                  </a:lnTo>
                  <a:lnTo>
                    <a:pt x="1499" y="901"/>
                  </a:lnTo>
                  <a:lnTo>
                    <a:pt x="1505" y="895"/>
                  </a:lnTo>
                  <a:lnTo>
                    <a:pt x="1511" y="888"/>
                  </a:lnTo>
                  <a:lnTo>
                    <a:pt x="1517" y="880"/>
                  </a:lnTo>
                  <a:lnTo>
                    <a:pt x="1522" y="872"/>
                  </a:lnTo>
                  <a:lnTo>
                    <a:pt x="1525" y="864"/>
                  </a:lnTo>
                  <a:lnTo>
                    <a:pt x="1529" y="855"/>
                  </a:lnTo>
                  <a:lnTo>
                    <a:pt x="1531" y="846"/>
                  </a:lnTo>
                  <a:lnTo>
                    <a:pt x="1532" y="837"/>
                  </a:lnTo>
                  <a:lnTo>
                    <a:pt x="1533" y="828"/>
                  </a:lnTo>
                  <a:lnTo>
                    <a:pt x="1533" y="707"/>
                  </a:lnTo>
                  <a:lnTo>
                    <a:pt x="1532" y="698"/>
                  </a:lnTo>
                  <a:lnTo>
                    <a:pt x="1531" y="688"/>
                  </a:lnTo>
                  <a:lnTo>
                    <a:pt x="1529" y="679"/>
                  </a:lnTo>
                  <a:lnTo>
                    <a:pt x="1525" y="671"/>
                  </a:lnTo>
                  <a:lnTo>
                    <a:pt x="1522" y="663"/>
                  </a:lnTo>
                  <a:lnTo>
                    <a:pt x="1517" y="655"/>
                  </a:lnTo>
                  <a:lnTo>
                    <a:pt x="1511" y="648"/>
                  </a:lnTo>
                  <a:lnTo>
                    <a:pt x="1505" y="641"/>
                  </a:lnTo>
                  <a:lnTo>
                    <a:pt x="1499" y="635"/>
                  </a:lnTo>
                  <a:lnTo>
                    <a:pt x="1492" y="630"/>
                  </a:lnTo>
                  <a:lnTo>
                    <a:pt x="1484" y="625"/>
                  </a:lnTo>
                  <a:lnTo>
                    <a:pt x="1476" y="621"/>
                  </a:lnTo>
                  <a:lnTo>
                    <a:pt x="1467" y="618"/>
                  </a:lnTo>
                  <a:lnTo>
                    <a:pt x="1458" y="616"/>
                  </a:lnTo>
                  <a:lnTo>
                    <a:pt x="1449" y="614"/>
                  </a:lnTo>
                  <a:lnTo>
                    <a:pt x="1439" y="614"/>
                  </a:lnTo>
                  <a:close/>
                </a:path>
              </a:pathLst>
            </a:custGeom>
            <a:solidFill>
              <a:srgbClr val="6D6E71">
                <a:alpha val="2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7759700" y="4746626"/>
              <a:ext cx="992187" cy="993775"/>
            </a:xfrm>
            <a:custGeom>
              <a:avLst/>
              <a:gdLst>
                <a:gd name="T0" fmla="*/ 1296 w 3125"/>
                <a:gd name="T1" fmla="*/ 2059 h 3131"/>
                <a:gd name="T2" fmla="*/ 1083 w 3125"/>
                <a:gd name="T3" fmla="*/ 1857 h 3131"/>
                <a:gd name="T4" fmla="*/ 1002 w 3125"/>
                <a:gd name="T5" fmla="*/ 1565 h 3131"/>
                <a:gd name="T6" fmla="*/ 1083 w 3125"/>
                <a:gd name="T7" fmla="*/ 1274 h 3131"/>
                <a:gd name="T8" fmla="*/ 1296 w 3125"/>
                <a:gd name="T9" fmla="*/ 1072 h 3131"/>
                <a:gd name="T10" fmla="*/ 1591 w 3125"/>
                <a:gd name="T11" fmla="*/ 1004 h 3131"/>
                <a:gd name="T12" fmla="*/ 1876 w 3125"/>
                <a:gd name="T13" fmla="*/ 1100 h 3131"/>
                <a:gd name="T14" fmla="*/ 2069 w 3125"/>
                <a:gd name="T15" fmla="*/ 1322 h 3131"/>
                <a:gd name="T16" fmla="*/ 2121 w 3125"/>
                <a:gd name="T17" fmla="*/ 1622 h 3131"/>
                <a:gd name="T18" fmla="*/ 2012 w 3125"/>
                <a:gd name="T19" fmla="*/ 1901 h 3131"/>
                <a:gd name="T20" fmla="*/ 1781 w 3125"/>
                <a:gd name="T21" fmla="*/ 2083 h 3131"/>
                <a:gd name="T22" fmla="*/ 2777 w 3125"/>
                <a:gd name="T23" fmla="*/ 1251 h 3131"/>
                <a:gd name="T24" fmla="*/ 2698 w 3125"/>
                <a:gd name="T25" fmla="*/ 1202 h 3131"/>
                <a:gd name="T26" fmla="*/ 2623 w 3125"/>
                <a:gd name="T27" fmla="*/ 1028 h 3131"/>
                <a:gd name="T28" fmla="*/ 2638 w 3125"/>
                <a:gd name="T29" fmla="*/ 935 h 3131"/>
                <a:gd name="T30" fmla="*/ 2810 w 3125"/>
                <a:gd name="T31" fmla="*/ 680 h 3131"/>
                <a:gd name="T32" fmla="*/ 2552 w 3125"/>
                <a:gd name="T33" fmla="*/ 348 h 3131"/>
                <a:gd name="T34" fmla="*/ 2356 w 3125"/>
                <a:gd name="T35" fmla="*/ 338 h 3131"/>
                <a:gd name="T36" fmla="*/ 2139 w 3125"/>
                <a:gd name="T37" fmla="*/ 505 h 3131"/>
                <a:gd name="T38" fmla="*/ 1940 w 3125"/>
                <a:gd name="T39" fmla="*/ 438 h 3131"/>
                <a:gd name="T40" fmla="*/ 1880 w 3125"/>
                <a:gd name="T41" fmla="*/ 364 h 3131"/>
                <a:gd name="T42" fmla="*/ 1832 w 3125"/>
                <a:gd name="T43" fmla="*/ 70 h 3131"/>
                <a:gd name="T44" fmla="*/ 1421 w 3125"/>
                <a:gd name="T45" fmla="*/ 1 h 3131"/>
                <a:gd name="T46" fmla="*/ 1264 w 3125"/>
                <a:gd name="T47" fmla="*/ 117 h 3131"/>
                <a:gd name="T48" fmla="*/ 1236 w 3125"/>
                <a:gd name="T49" fmla="*/ 388 h 3131"/>
                <a:gd name="T50" fmla="*/ 1139 w 3125"/>
                <a:gd name="T51" fmla="*/ 456 h 3131"/>
                <a:gd name="T52" fmla="*/ 954 w 3125"/>
                <a:gd name="T53" fmla="*/ 498 h 3131"/>
                <a:gd name="T54" fmla="*/ 717 w 3125"/>
                <a:gd name="T55" fmla="*/ 319 h 3131"/>
                <a:gd name="T56" fmla="*/ 372 w 3125"/>
                <a:gd name="T57" fmla="*/ 546 h 3131"/>
                <a:gd name="T58" fmla="*/ 323 w 3125"/>
                <a:gd name="T59" fmla="*/ 736 h 3131"/>
                <a:gd name="T60" fmla="*/ 498 w 3125"/>
                <a:gd name="T61" fmla="*/ 957 h 3131"/>
                <a:gd name="T62" fmla="*/ 494 w 3125"/>
                <a:gd name="T63" fmla="*/ 1052 h 3131"/>
                <a:gd name="T64" fmla="*/ 409 w 3125"/>
                <a:gd name="T65" fmla="*/ 1222 h 3131"/>
                <a:gd name="T66" fmla="*/ 172 w 3125"/>
                <a:gd name="T67" fmla="*/ 1252 h 3131"/>
                <a:gd name="T68" fmla="*/ 15 w 3125"/>
                <a:gd name="T69" fmla="*/ 1369 h 3131"/>
                <a:gd name="T70" fmla="*/ 33 w 3125"/>
                <a:gd name="T71" fmla="*/ 1795 h 3131"/>
                <a:gd name="T72" fmla="*/ 341 w 3125"/>
                <a:gd name="T73" fmla="*/ 1880 h 3131"/>
                <a:gd name="T74" fmla="*/ 422 w 3125"/>
                <a:gd name="T75" fmla="*/ 1922 h 3131"/>
                <a:gd name="T76" fmla="*/ 500 w 3125"/>
                <a:gd name="T77" fmla="*/ 2095 h 3131"/>
                <a:gd name="T78" fmla="*/ 491 w 3125"/>
                <a:gd name="T79" fmla="*/ 2189 h 3131"/>
                <a:gd name="T80" fmla="*/ 316 w 3125"/>
                <a:gd name="T81" fmla="*/ 2431 h 3131"/>
                <a:gd name="T82" fmla="*/ 559 w 3125"/>
                <a:gd name="T83" fmla="*/ 2771 h 3131"/>
                <a:gd name="T84" fmla="*/ 752 w 3125"/>
                <a:gd name="T85" fmla="*/ 2801 h 3131"/>
                <a:gd name="T86" fmla="*/ 975 w 3125"/>
                <a:gd name="T87" fmla="*/ 2626 h 3131"/>
                <a:gd name="T88" fmla="*/ 1177 w 3125"/>
                <a:gd name="T89" fmla="*/ 2689 h 3131"/>
                <a:gd name="T90" fmla="*/ 1243 w 3125"/>
                <a:gd name="T91" fmla="*/ 2758 h 3131"/>
                <a:gd name="T92" fmla="*/ 1282 w 3125"/>
                <a:gd name="T93" fmla="*/ 3046 h 3131"/>
                <a:gd name="T94" fmla="*/ 1685 w 3125"/>
                <a:gd name="T95" fmla="*/ 3131 h 3131"/>
                <a:gd name="T96" fmla="*/ 1854 w 3125"/>
                <a:gd name="T97" fmla="*/ 3030 h 3131"/>
                <a:gd name="T98" fmla="*/ 1886 w 3125"/>
                <a:gd name="T99" fmla="*/ 2750 h 3131"/>
                <a:gd name="T100" fmla="*/ 1956 w 3125"/>
                <a:gd name="T101" fmla="*/ 2686 h 3131"/>
                <a:gd name="T102" fmla="*/ 2161 w 3125"/>
                <a:gd name="T103" fmla="*/ 2628 h 3131"/>
                <a:gd name="T104" fmla="*/ 2390 w 3125"/>
                <a:gd name="T105" fmla="*/ 2807 h 3131"/>
                <a:gd name="T106" fmla="*/ 2581 w 3125"/>
                <a:gd name="T107" fmla="*/ 2758 h 3131"/>
                <a:gd name="T108" fmla="*/ 2807 w 3125"/>
                <a:gd name="T109" fmla="*/ 2413 h 3131"/>
                <a:gd name="T110" fmla="*/ 2630 w 3125"/>
                <a:gd name="T111" fmla="*/ 2181 h 3131"/>
                <a:gd name="T112" fmla="*/ 2628 w 3125"/>
                <a:gd name="T113" fmla="*/ 2086 h 3131"/>
                <a:gd name="T114" fmla="*/ 2710 w 3125"/>
                <a:gd name="T115" fmla="*/ 1915 h 3131"/>
                <a:gd name="T116" fmla="*/ 2934 w 3125"/>
                <a:gd name="T117" fmla="*/ 1880 h 3131"/>
                <a:gd name="T118" fmla="*/ 3102 w 3125"/>
                <a:gd name="T119" fmla="*/ 1779 h 3131"/>
                <a:gd name="T120" fmla="*/ 3102 w 3125"/>
                <a:gd name="T121" fmla="*/ 1352 h 3131"/>
                <a:gd name="T122" fmla="*/ 2934 w 3125"/>
                <a:gd name="T123" fmla="*/ 1251 h 3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25" h="3131">
                  <a:moveTo>
                    <a:pt x="1562" y="2127"/>
                  </a:moveTo>
                  <a:lnTo>
                    <a:pt x="1534" y="2126"/>
                  </a:lnTo>
                  <a:lnTo>
                    <a:pt x="1505" y="2124"/>
                  </a:lnTo>
                  <a:lnTo>
                    <a:pt x="1478" y="2120"/>
                  </a:lnTo>
                  <a:lnTo>
                    <a:pt x="1450" y="2115"/>
                  </a:lnTo>
                  <a:lnTo>
                    <a:pt x="1423" y="2109"/>
                  </a:lnTo>
                  <a:lnTo>
                    <a:pt x="1396" y="2101"/>
                  </a:lnTo>
                  <a:lnTo>
                    <a:pt x="1370" y="2093"/>
                  </a:lnTo>
                  <a:lnTo>
                    <a:pt x="1344" y="2083"/>
                  </a:lnTo>
                  <a:lnTo>
                    <a:pt x="1320" y="2071"/>
                  </a:lnTo>
                  <a:lnTo>
                    <a:pt x="1296" y="2059"/>
                  </a:lnTo>
                  <a:lnTo>
                    <a:pt x="1272" y="2046"/>
                  </a:lnTo>
                  <a:lnTo>
                    <a:pt x="1250" y="2031"/>
                  </a:lnTo>
                  <a:lnTo>
                    <a:pt x="1228" y="2016"/>
                  </a:lnTo>
                  <a:lnTo>
                    <a:pt x="1207" y="1999"/>
                  </a:lnTo>
                  <a:lnTo>
                    <a:pt x="1185" y="1980"/>
                  </a:lnTo>
                  <a:lnTo>
                    <a:pt x="1166" y="1962"/>
                  </a:lnTo>
                  <a:lnTo>
                    <a:pt x="1148" y="1942"/>
                  </a:lnTo>
                  <a:lnTo>
                    <a:pt x="1130" y="1922"/>
                  </a:lnTo>
                  <a:lnTo>
                    <a:pt x="1113" y="1901"/>
                  </a:lnTo>
                  <a:lnTo>
                    <a:pt x="1098" y="1879"/>
                  </a:lnTo>
                  <a:lnTo>
                    <a:pt x="1083" y="1857"/>
                  </a:lnTo>
                  <a:lnTo>
                    <a:pt x="1070" y="1833"/>
                  </a:lnTo>
                  <a:lnTo>
                    <a:pt x="1057" y="1808"/>
                  </a:lnTo>
                  <a:lnTo>
                    <a:pt x="1046" y="1783"/>
                  </a:lnTo>
                  <a:lnTo>
                    <a:pt x="1036" y="1758"/>
                  </a:lnTo>
                  <a:lnTo>
                    <a:pt x="1028" y="1732"/>
                  </a:lnTo>
                  <a:lnTo>
                    <a:pt x="1020" y="1706"/>
                  </a:lnTo>
                  <a:lnTo>
                    <a:pt x="1014" y="1679"/>
                  </a:lnTo>
                  <a:lnTo>
                    <a:pt x="1009" y="1650"/>
                  </a:lnTo>
                  <a:lnTo>
                    <a:pt x="1005" y="1622"/>
                  </a:lnTo>
                  <a:lnTo>
                    <a:pt x="1003" y="1594"/>
                  </a:lnTo>
                  <a:lnTo>
                    <a:pt x="1002" y="1565"/>
                  </a:lnTo>
                  <a:lnTo>
                    <a:pt x="1003" y="1537"/>
                  </a:lnTo>
                  <a:lnTo>
                    <a:pt x="1005" y="1507"/>
                  </a:lnTo>
                  <a:lnTo>
                    <a:pt x="1009" y="1479"/>
                  </a:lnTo>
                  <a:lnTo>
                    <a:pt x="1014" y="1452"/>
                  </a:lnTo>
                  <a:lnTo>
                    <a:pt x="1020" y="1425"/>
                  </a:lnTo>
                  <a:lnTo>
                    <a:pt x="1028" y="1399"/>
                  </a:lnTo>
                  <a:lnTo>
                    <a:pt x="1036" y="1373"/>
                  </a:lnTo>
                  <a:lnTo>
                    <a:pt x="1046" y="1346"/>
                  </a:lnTo>
                  <a:lnTo>
                    <a:pt x="1057" y="1322"/>
                  </a:lnTo>
                  <a:lnTo>
                    <a:pt x="1070" y="1298"/>
                  </a:lnTo>
                  <a:lnTo>
                    <a:pt x="1083" y="1274"/>
                  </a:lnTo>
                  <a:lnTo>
                    <a:pt x="1098" y="1251"/>
                  </a:lnTo>
                  <a:lnTo>
                    <a:pt x="1113" y="1230"/>
                  </a:lnTo>
                  <a:lnTo>
                    <a:pt x="1130" y="1208"/>
                  </a:lnTo>
                  <a:lnTo>
                    <a:pt x="1148" y="1187"/>
                  </a:lnTo>
                  <a:lnTo>
                    <a:pt x="1166" y="1168"/>
                  </a:lnTo>
                  <a:lnTo>
                    <a:pt x="1185" y="1149"/>
                  </a:lnTo>
                  <a:lnTo>
                    <a:pt x="1207" y="1132"/>
                  </a:lnTo>
                  <a:lnTo>
                    <a:pt x="1228" y="1115"/>
                  </a:lnTo>
                  <a:lnTo>
                    <a:pt x="1250" y="1100"/>
                  </a:lnTo>
                  <a:lnTo>
                    <a:pt x="1272" y="1085"/>
                  </a:lnTo>
                  <a:lnTo>
                    <a:pt x="1296" y="1072"/>
                  </a:lnTo>
                  <a:lnTo>
                    <a:pt x="1320" y="1059"/>
                  </a:lnTo>
                  <a:lnTo>
                    <a:pt x="1344" y="1048"/>
                  </a:lnTo>
                  <a:lnTo>
                    <a:pt x="1370" y="1038"/>
                  </a:lnTo>
                  <a:lnTo>
                    <a:pt x="1396" y="1029"/>
                  </a:lnTo>
                  <a:lnTo>
                    <a:pt x="1423" y="1021"/>
                  </a:lnTo>
                  <a:lnTo>
                    <a:pt x="1450" y="1015"/>
                  </a:lnTo>
                  <a:lnTo>
                    <a:pt x="1478" y="1010"/>
                  </a:lnTo>
                  <a:lnTo>
                    <a:pt x="1505" y="1006"/>
                  </a:lnTo>
                  <a:lnTo>
                    <a:pt x="1534" y="1004"/>
                  </a:lnTo>
                  <a:lnTo>
                    <a:pt x="1562" y="1003"/>
                  </a:lnTo>
                  <a:lnTo>
                    <a:pt x="1591" y="1004"/>
                  </a:lnTo>
                  <a:lnTo>
                    <a:pt x="1619" y="1006"/>
                  </a:lnTo>
                  <a:lnTo>
                    <a:pt x="1648" y="1010"/>
                  </a:lnTo>
                  <a:lnTo>
                    <a:pt x="1676" y="1015"/>
                  </a:lnTo>
                  <a:lnTo>
                    <a:pt x="1703" y="1021"/>
                  </a:lnTo>
                  <a:lnTo>
                    <a:pt x="1729" y="1029"/>
                  </a:lnTo>
                  <a:lnTo>
                    <a:pt x="1755" y="1038"/>
                  </a:lnTo>
                  <a:lnTo>
                    <a:pt x="1781" y="1048"/>
                  </a:lnTo>
                  <a:lnTo>
                    <a:pt x="1805" y="1059"/>
                  </a:lnTo>
                  <a:lnTo>
                    <a:pt x="1829" y="1072"/>
                  </a:lnTo>
                  <a:lnTo>
                    <a:pt x="1854" y="1085"/>
                  </a:lnTo>
                  <a:lnTo>
                    <a:pt x="1876" y="1100"/>
                  </a:lnTo>
                  <a:lnTo>
                    <a:pt x="1898" y="1115"/>
                  </a:lnTo>
                  <a:lnTo>
                    <a:pt x="1919" y="1132"/>
                  </a:lnTo>
                  <a:lnTo>
                    <a:pt x="1940" y="1149"/>
                  </a:lnTo>
                  <a:lnTo>
                    <a:pt x="1959" y="1168"/>
                  </a:lnTo>
                  <a:lnTo>
                    <a:pt x="1978" y="1187"/>
                  </a:lnTo>
                  <a:lnTo>
                    <a:pt x="1995" y="1209"/>
                  </a:lnTo>
                  <a:lnTo>
                    <a:pt x="2012" y="1230"/>
                  </a:lnTo>
                  <a:lnTo>
                    <a:pt x="2027" y="1252"/>
                  </a:lnTo>
                  <a:lnTo>
                    <a:pt x="2042" y="1274"/>
                  </a:lnTo>
                  <a:lnTo>
                    <a:pt x="2055" y="1298"/>
                  </a:lnTo>
                  <a:lnTo>
                    <a:pt x="2069" y="1322"/>
                  </a:lnTo>
                  <a:lnTo>
                    <a:pt x="2080" y="1346"/>
                  </a:lnTo>
                  <a:lnTo>
                    <a:pt x="2090" y="1373"/>
                  </a:lnTo>
                  <a:lnTo>
                    <a:pt x="2099" y="1399"/>
                  </a:lnTo>
                  <a:lnTo>
                    <a:pt x="2106" y="1425"/>
                  </a:lnTo>
                  <a:lnTo>
                    <a:pt x="2112" y="1452"/>
                  </a:lnTo>
                  <a:lnTo>
                    <a:pt x="2117" y="1480"/>
                  </a:lnTo>
                  <a:lnTo>
                    <a:pt x="2121" y="1507"/>
                  </a:lnTo>
                  <a:lnTo>
                    <a:pt x="2123" y="1537"/>
                  </a:lnTo>
                  <a:lnTo>
                    <a:pt x="2124" y="1565"/>
                  </a:lnTo>
                  <a:lnTo>
                    <a:pt x="2123" y="1594"/>
                  </a:lnTo>
                  <a:lnTo>
                    <a:pt x="2121" y="1622"/>
                  </a:lnTo>
                  <a:lnTo>
                    <a:pt x="2117" y="1650"/>
                  </a:lnTo>
                  <a:lnTo>
                    <a:pt x="2112" y="1679"/>
                  </a:lnTo>
                  <a:lnTo>
                    <a:pt x="2106" y="1706"/>
                  </a:lnTo>
                  <a:lnTo>
                    <a:pt x="2099" y="1732"/>
                  </a:lnTo>
                  <a:lnTo>
                    <a:pt x="2090" y="1758"/>
                  </a:lnTo>
                  <a:lnTo>
                    <a:pt x="2080" y="1783"/>
                  </a:lnTo>
                  <a:lnTo>
                    <a:pt x="2069" y="1808"/>
                  </a:lnTo>
                  <a:lnTo>
                    <a:pt x="2055" y="1833"/>
                  </a:lnTo>
                  <a:lnTo>
                    <a:pt x="2042" y="1857"/>
                  </a:lnTo>
                  <a:lnTo>
                    <a:pt x="2027" y="1879"/>
                  </a:lnTo>
                  <a:lnTo>
                    <a:pt x="2012" y="1901"/>
                  </a:lnTo>
                  <a:lnTo>
                    <a:pt x="1995" y="1922"/>
                  </a:lnTo>
                  <a:lnTo>
                    <a:pt x="1978" y="1942"/>
                  </a:lnTo>
                  <a:lnTo>
                    <a:pt x="1959" y="1962"/>
                  </a:lnTo>
                  <a:lnTo>
                    <a:pt x="1940" y="1980"/>
                  </a:lnTo>
                  <a:lnTo>
                    <a:pt x="1919" y="1999"/>
                  </a:lnTo>
                  <a:lnTo>
                    <a:pt x="1898" y="2016"/>
                  </a:lnTo>
                  <a:lnTo>
                    <a:pt x="1876" y="2031"/>
                  </a:lnTo>
                  <a:lnTo>
                    <a:pt x="1854" y="2046"/>
                  </a:lnTo>
                  <a:lnTo>
                    <a:pt x="1829" y="2059"/>
                  </a:lnTo>
                  <a:lnTo>
                    <a:pt x="1805" y="2071"/>
                  </a:lnTo>
                  <a:lnTo>
                    <a:pt x="1781" y="2083"/>
                  </a:lnTo>
                  <a:lnTo>
                    <a:pt x="1755" y="2093"/>
                  </a:lnTo>
                  <a:lnTo>
                    <a:pt x="1729" y="2101"/>
                  </a:lnTo>
                  <a:lnTo>
                    <a:pt x="1703" y="2109"/>
                  </a:lnTo>
                  <a:lnTo>
                    <a:pt x="1676" y="2115"/>
                  </a:lnTo>
                  <a:lnTo>
                    <a:pt x="1648" y="2120"/>
                  </a:lnTo>
                  <a:lnTo>
                    <a:pt x="1619" y="2124"/>
                  </a:lnTo>
                  <a:lnTo>
                    <a:pt x="1591" y="2126"/>
                  </a:lnTo>
                  <a:lnTo>
                    <a:pt x="1562" y="2127"/>
                  </a:lnTo>
                  <a:close/>
                  <a:moveTo>
                    <a:pt x="2934" y="1251"/>
                  </a:moveTo>
                  <a:lnTo>
                    <a:pt x="2785" y="1251"/>
                  </a:lnTo>
                  <a:lnTo>
                    <a:pt x="2777" y="1251"/>
                  </a:lnTo>
                  <a:lnTo>
                    <a:pt x="2769" y="1250"/>
                  </a:lnTo>
                  <a:lnTo>
                    <a:pt x="2761" y="1248"/>
                  </a:lnTo>
                  <a:lnTo>
                    <a:pt x="2754" y="1245"/>
                  </a:lnTo>
                  <a:lnTo>
                    <a:pt x="2746" y="1241"/>
                  </a:lnTo>
                  <a:lnTo>
                    <a:pt x="2738" y="1237"/>
                  </a:lnTo>
                  <a:lnTo>
                    <a:pt x="2731" y="1233"/>
                  </a:lnTo>
                  <a:lnTo>
                    <a:pt x="2724" y="1228"/>
                  </a:lnTo>
                  <a:lnTo>
                    <a:pt x="2717" y="1222"/>
                  </a:lnTo>
                  <a:lnTo>
                    <a:pt x="2710" y="1216"/>
                  </a:lnTo>
                  <a:lnTo>
                    <a:pt x="2703" y="1209"/>
                  </a:lnTo>
                  <a:lnTo>
                    <a:pt x="2698" y="1202"/>
                  </a:lnTo>
                  <a:lnTo>
                    <a:pt x="2693" y="1195"/>
                  </a:lnTo>
                  <a:lnTo>
                    <a:pt x="2688" y="1186"/>
                  </a:lnTo>
                  <a:lnTo>
                    <a:pt x="2684" y="1179"/>
                  </a:lnTo>
                  <a:lnTo>
                    <a:pt x="2681" y="1171"/>
                  </a:lnTo>
                  <a:lnTo>
                    <a:pt x="2670" y="1141"/>
                  </a:lnTo>
                  <a:lnTo>
                    <a:pt x="2658" y="1111"/>
                  </a:lnTo>
                  <a:lnTo>
                    <a:pt x="2645" y="1081"/>
                  </a:lnTo>
                  <a:lnTo>
                    <a:pt x="2631" y="1052"/>
                  </a:lnTo>
                  <a:lnTo>
                    <a:pt x="2628" y="1044"/>
                  </a:lnTo>
                  <a:lnTo>
                    <a:pt x="2625" y="1036"/>
                  </a:lnTo>
                  <a:lnTo>
                    <a:pt x="2623" y="1028"/>
                  </a:lnTo>
                  <a:lnTo>
                    <a:pt x="2622" y="1018"/>
                  </a:lnTo>
                  <a:lnTo>
                    <a:pt x="2621" y="1009"/>
                  </a:lnTo>
                  <a:lnTo>
                    <a:pt x="2620" y="1000"/>
                  </a:lnTo>
                  <a:lnTo>
                    <a:pt x="2621" y="991"/>
                  </a:lnTo>
                  <a:lnTo>
                    <a:pt x="2621" y="982"/>
                  </a:lnTo>
                  <a:lnTo>
                    <a:pt x="2623" y="974"/>
                  </a:lnTo>
                  <a:lnTo>
                    <a:pt x="2625" y="965"/>
                  </a:lnTo>
                  <a:lnTo>
                    <a:pt x="2627" y="957"/>
                  </a:lnTo>
                  <a:lnTo>
                    <a:pt x="2630" y="949"/>
                  </a:lnTo>
                  <a:lnTo>
                    <a:pt x="2634" y="942"/>
                  </a:lnTo>
                  <a:lnTo>
                    <a:pt x="2638" y="935"/>
                  </a:lnTo>
                  <a:lnTo>
                    <a:pt x="2642" y="929"/>
                  </a:lnTo>
                  <a:lnTo>
                    <a:pt x="2648" y="923"/>
                  </a:lnTo>
                  <a:lnTo>
                    <a:pt x="2754" y="816"/>
                  </a:lnTo>
                  <a:lnTo>
                    <a:pt x="2767" y="802"/>
                  </a:lnTo>
                  <a:lnTo>
                    <a:pt x="2778" y="787"/>
                  </a:lnTo>
                  <a:lnTo>
                    <a:pt x="2788" y="771"/>
                  </a:lnTo>
                  <a:lnTo>
                    <a:pt x="2796" y="754"/>
                  </a:lnTo>
                  <a:lnTo>
                    <a:pt x="2802" y="737"/>
                  </a:lnTo>
                  <a:lnTo>
                    <a:pt x="2807" y="719"/>
                  </a:lnTo>
                  <a:lnTo>
                    <a:pt x="2809" y="699"/>
                  </a:lnTo>
                  <a:lnTo>
                    <a:pt x="2810" y="680"/>
                  </a:lnTo>
                  <a:lnTo>
                    <a:pt x="2809" y="661"/>
                  </a:lnTo>
                  <a:lnTo>
                    <a:pt x="2807" y="643"/>
                  </a:lnTo>
                  <a:lnTo>
                    <a:pt x="2802" y="625"/>
                  </a:lnTo>
                  <a:lnTo>
                    <a:pt x="2796" y="607"/>
                  </a:lnTo>
                  <a:lnTo>
                    <a:pt x="2788" y="591"/>
                  </a:lnTo>
                  <a:lnTo>
                    <a:pt x="2778" y="575"/>
                  </a:lnTo>
                  <a:lnTo>
                    <a:pt x="2767" y="560"/>
                  </a:lnTo>
                  <a:lnTo>
                    <a:pt x="2754" y="546"/>
                  </a:lnTo>
                  <a:lnTo>
                    <a:pt x="2581" y="371"/>
                  </a:lnTo>
                  <a:lnTo>
                    <a:pt x="2567" y="359"/>
                  </a:lnTo>
                  <a:lnTo>
                    <a:pt x="2552" y="348"/>
                  </a:lnTo>
                  <a:lnTo>
                    <a:pt x="2536" y="338"/>
                  </a:lnTo>
                  <a:lnTo>
                    <a:pt x="2520" y="330"/>
                  </a:lnTo>
                  <a:lnTo>
                    <a:pt x="2502" y="324"/>
                  </a:lnTo>
                  <a:lnTo>
                    <a:pt x="2483" y="319"/>
                  </a:lnTo>
                  <a:lnTo>
                    <a:pt x="2464" y="317"/>
                  </a:lnTo>
                  <a:lnTo>
                    <a:pt x="2445" y="316"/>
                  </a:lnTo>
                  <a:lnTo>
                    <a:pt x="2427" y="317"/>
                  </a:lnTo>
                  <a:lnTo>
                    <a:pt x="2408" y="319"/>
                  </a:lnTo>
                  <a:lnTo>
                    <a:pt x="2390" y="324"/>
                  </a:lnTo>
                  <a:lnTo>
                    <a:pt x="2373" y="330"/>
                  </a:lnTo>
                  <a:lnTo>
                    <a:pt x="2356" y="338"/>
                  </a:lnTo>
                  <a:lnTo>
                    <a:pt x="2340" y="348"/>
                  </a:lnTo>
                  <a:lnTo>
                    <a:pt x="2325" y="359"/>
                  </a:lnTo>
                  <a:lnTo>
                    <a:pt x="2311" y="371"/>
                  </a:lnTo>
                  <a:lnTo>
                    <a:pt x="2204" y="478"/>
                  </a:lnTo>
                  <a:lnTo>
                    <a:pt x="2197" y="484"/>
                  </a:lnTo>
                  <a:lnTo>
                    <a:pt x="2189" y="490"/>
                  </a:lnTo>
                  <a:lnTo>
                    <a:pt x="2181" y="494"/>
                  </a:lnTo>
                  <a:lnTo>
                    <a:pt x="2171" y="498"/>
                  </a:lnTo>
                  <a:lnTo>
                    <a:pt x="2161" y="501"/>
                  </a:lnTo>
                  <a:lnTo>
                    <a:pt x="2150" y="504"/>
                  </a:lnTo>
                  <a:lnTo>
                    <a:pt x="2139" y="505"/>
                  </a:lnTo>
                  <a:lnTo>
                    <a:pt x="2128" y="506"/>
                  </a:lnTo>
                  <a:lnTo>
                    <a:pt x="2114" y="505"/>
                  </a:lnTo>
                  <a:lnTo>
                    <a:pt x="2100" y="503"/>
                  </a:lnTo>
                  <a:lnTo>
                    <a:pt x="2088" y="499"/>
                  </a:lnTo>
                  <a:lnTo>
                    <a:pt x="2076" y="494"/>
                  </a:lnTo>
                  <a:lnTo>
                    <a:pt x="2046" y="481"/>
                  </a:lnTo>
                  <a:lnTo>
                    <a:pt x="2016" y="468"/>
                  </a:lnTo>
                  <a:lnTo>
                    <a:pt x="1986" y="456"/>
                  </a:lnTo>
                  <a:lnTo>
                    <a:pt x="1956" y="445"/>
                  </a:lnTo>
                  <a:lnTo>
                    <a:pt x="1948" y="442"/>
                  </a:lnTo>
                  <a:lnTo>
                    <a:pt x="1940" y="438"/>
                  </a:lnTo>
                  <a:lnTo>
                    <a:pt x="1933" y="433"/>
                  </a:lnTo>
                  <a:lnTo>
                    <a:pt x="1926" y="428"/>
                  </a:lnTo>
                  <a:lnTo>
                    <a:pt x="1919" y="422"/>
                  </a:lnTo>
                  <a:lnTo>
                    <a:pt x="1912" y="416"/>
                  </a:lnTo>
                  <a:lnTo>
                    <a:pt x="1906" y="410"/>
                  </a:lnTo>
                  <a:lnTo>
                    <a:pt x="1900" y="403"/>
                  </a:lnTo>
                  <a:lnTo>
                    <a:pt x="1895" y="396"/>
                  </a:lnTo>
                  <a:lnTo>
                    <a:pt x="1890" y="388"/>
                  </a:lnTo>
                  <a:lnTo>
                    <a:pt x="1886" y="380"/>
                  </a:lnTo>
                  <a:lnTo>
                    <a:pt x="1883" y="372"/>
                  </a:lnTo>
                  <a:lnTo>
                    <a:pt x="1880" y="364"/>
                  </a:lnTo>
                  <a:lnTo>
                    <a:pt x="1878" y="357"/>
                  </a:lnTo>
                  <a:lnTo>
                    <a:pt x="1877" y="349"/>
                  </a:lnTo>
                  <a:lnTo>
                    <a:pt x="1877" y="341"/>
                  </a:lnTo>
                  <a:lnTo>
                    <a:pt x="1877" y="191"/>
                  </a:lnTo>
                  <a:lnTo>
                    <a:pt x="1876" y="172"/>
                  </a:lnTo>
                  <a:lnTo>
                    <a:pt x="1873" y="153"/>
                  </a:lnTo>
                  <a:lnTo>
                    <a:pt x="1868" y="135"/>
                  </a:lnTo>
                  <a:lnTo>
                    <a:pt x="1862" y="117"/>
                  </a:lnTo>
                  <a:lnTo>
                    <a:pt x="1854" y="101"/>
                  </a:lnTo>
                  <a:lnTo>
                    <a:pt x="1843" y="85"/>
                  </a:lnTo>
                  <a:lnTo>
                    <a:pt x="1832" y="70"/>
                  </a:lnTo>
                  <a:lnTo>
                    <a:pt x="1820" y="56"/>
                  </a:lnTo>
                  <a:lnTo>
                    <a:pt x="1806" y="43"/>
                  </a:lnTo>
                  <a:lnTo>
                    <a:pt x="1792" y="32"/>
                  </a:lnTo>
                  <a:lnTo>
                    <a:pt x="1776" y="23"/>
                  </a:lnTo>
                  <a:lnTo>
                    <a:pt x="1759" y="15"/>
                  </a:lnTo>
                  <a:lnTo>
                    <a:pt x="1742" y="8"/>
                  </a:lnTo>
                  <a:lnTo>
                    <a:pt x="1724" y="4"/>
                  </a:lnTo>
                  <a:lnTo>
                    <a:pt x="1705" y="1"/>
                  </a:lnTo>
                  <a:lnTo>
                    <a:pt x="1685" y="0"/>
                  </a:lnTo>
                  <a:lnTo>
                    <a:pt x="1441" y="0"/>
                  </a:lnTo>
                  <a:lnTo>
                    <a:pt x="1421" y="1"/>
                  </a:lnTo>
                  <a:lnTo>
                    <a:pt x="1402" y="4"/>
                  </a:lnTo>
                  <a:lnTo>
                    <a:pt x="1383" y="8"/>
                  </a:lnTo>
                  <a:lnTo>
                    <a:pt x="1366" y="15"/>
                  </a:lnTo>
                  <a:lnTo>
                    <a:pt x="1349" y="23"/>
                  </a:lnTo>
                  <a:lnTo>
                    <a:pt x="1333" y="32"/>
                  </a:lnTo>
                  <a:lnTo>
                    <a:pt x="1319" y="43"/>
                  </a:lnTo>
                  <a:lnTo>
                    <a:pt x="1305" y="56"/>
                  </a:lnTo>
                  <a:lnTo>
                    <a:pt x="1293" y="70"/>
                  </a:lnTo>
                  <a:lnTo>
                    <a:pt x="1282" y="85"/>
                  </a:lnTo>
                  <a:lnTo>
                    <a:pt x="1272" y="101"/>
                  </a:lnTo>
                  <a:lnTo>
                    <a:pt x="1264" y="117"/>
                  </a:lnTo>
                  <a:lnTo>
                    <a:pt x="1258" y="135"/>
                  </a:lnTo>
                  <a:lnTo>
                    <a:pt x="1253" y="153"/>
                  </a:lnTo>
                  <a:lnTo>
                    <a:pt x="1250" y="172"/>
                  </a:lnTo>
                  <a:lnTo>
                    <a:pt x="1249" y="191"/>
                  </a:lnTo>
                  <a:lnTo>
                    <a:pt x="1249" y="341"/>
                  </a:lnTo>
                  <a:lnTo>
                    <a:pt x="1249" y="349"/>
                  </a:lnTo>
                  <a:lnTo>
                    <a:pt x="1248" y="357"/>
                  </a:lnTo>
                  <a:lnTo>
                    <a:pt x="1246" y="364"/>
                  </a:lnTo>
                  <a:lnTo>
                    <a:pt x="1243" y="372"/>
                  </a:lnTo>
                  <a:lnTo>
                    <a:pt x="1240" y="380"/>
                  </a:lnTo>
                  <a:lnTo>
                    <a:pt x="1236" y="388"/>
                  </a:lnTo>
                  <a:lnTo>
                    <a:pt x="1231" y="396"/>
                  </a:lnTo>
                  <a:lnTo>
                    <a:pt x="1226" y="403"/>
                  </a:lnTo>
                  <a:lnTo>
                    <a:pt x="1220" y="410"/>
                  </a:lnTo>
                  <a:lnTo>
                    <a:pt x="1214" y="416"/>
                  </a:lnTo>
                  <a:lnTo>
                    <a:pt x="1207" y="422"/>
                  </a:lnTo>
                  <a:lnTo>
                    <a:pt x="1199" y="428"/>
                  </a:lnTo>
                  <a:lnTo>
                    <a:pt x="1192" y="433"/>
                  </a:lnTo>
                  <a:lnTo>
                    <a:pt x="1185" y="438"/>
                  </a:lnTo>
                  <a:lnTo>
                    <a:pt x="1177" y="442"/>
                  </a:lnTo>
                  <a:lnTo>
                    <a:pt x="1169" y="445"/>
                  </a:lnTo>
                  <a:lnTo>
                    <a:pt x="1139" y="456"/>
                  </a:lnTo>
                  <a:lnTo>
                    <a:pt x="1109" y="468"/>
                  </a:lnTo>
                  <a:lnTo>
                    <a:pt x="1079" y="481"/>
                  </a:lnTo>
                  <a:lnTo>
                    <a:pt x="1050" y="494"/>
                  </a:lnTo>
                  <a:lnTo>
                    <a:pt x="1038" y="499"/>
                  </a:lnTo>
                  <a:lnTo>
                    <a:pt x="1025" y="503"/>
                  </a:lnTo>
                  <a:lnTo>
                    <a:pt x="1012" y="505"/>
                  </a:lnTo>
                  <a:lnTo>
                    <a:pt x="998" y="506"/>
                  </a:lnTo>
                  <a:lnTo>
                    <a:pt x="986" y="505"/>
                  </a:lnTo>
                  <a:lnTo>
                    <a:pt x="975" y="504"/>
                  </a:lnTo>
                  <a:lnTo>
                    <a:pt x="964" y="502"/>
                  </a:lnTo>
                  <a:lnTo>
                    <a:pt x="954" y="498"/>
                  </a:lnTo>
                  <a:lnTo>
                    <a:pt x="944" y="495"/>
                  </a:lnTo>
                  <a:lnTo>
                    <a:pt x="936" y="490"/>
                  </a:lnTo>
                  <a:lnTo>
                    <a:pt x="928" y="485"/>
                  </a:lnTo>
                  <a:lnTo>
                    <a:pt x="921" y="479"/>
                  </a:lnTo>
                  <a:lnTo>
                    <a:pt x="815" y="371"/>
                  </a:lnTo>
                  <a:lnTo>
                    <a:pt x="801" y="359"/>
                  </a:lnTo>
                  <a:lnTo>
                    <a:pt x="786" y="348"/>
                  </a:lnTo>
                  <a:lnTo>
                    <a:pt x="769" y="338"/>
                  </a:lnTo>
                  <a:lnTo>
                    <a:pt x="752" y="330"/>
                  </a:lnTo>
                  <a:lnTo>
                    <a:pt x="735" y="324"/>
                  </a:lnTo>
                  <a:lnTo>
                    <a:pt x="717" y="319"/>
                  </a:lnTo>
                  <a:lnTo>
                    <a:pt x="698" y="317"/>
                  </a:lnTo>
                  <a:lnTo>
                    <a:pt x="679" y="316"/>
                  </a:lnTo>
                  <a:lnTo>
                    <a:pt x="660" y="317"/>
                  </a:lnTo>
                  <a:lnTo>
                    <a:pt x="642" y="319"/>
                  </a:lnTo>
                  <a:lnTo>
                    <a:pt x="624" y="324"/>
                  </a:lnTo>
                  <a:lnTo>
                    <a:pt x="606" y="330"/>
                  </a:lnTo>
                  <a:lnTo>
                    <a:pt x="590" y="338"/>
                  </a:lnTo>
                  <a:lnTo>
                    <a:pt x="574" y="348"/>
                  </a:lnTo>
                  <a:lnTo>
                    <a:pt x="559" y="359"/>
                  </a:lnTo>
                  <a:lnTo>
                    <a:pt x="544" y="371"/>
                  </a:lnTo>
                  <a:lnTo>
                    <a:pt x="372" y="546"/>
                  </a:lnTo>
                  <a:lnTo>
                    <a:pt x="359" y="560"/>
                  </a:lnTo>
                  <a:lnTo>
                    <a:pt x="347" y="575"/>
                  </a:lnTo>
                  <a:lnTo>
                    <a:pt x="337" y="592"/>
                  </a:lnTo>
                  <a:lnTo>
                    <a:pt x="329" y="609"/>
                  </a:lnTo>
                  <a:lnTo>
                    <a:pt x="323" y="626"/>
                  </a:lnTo>
                  <a:lnTo>
                    <a:pt x="318" y="644"/>
                  </a:lnTo>
                  <a:lnTo>
                    <a:pt x="316" y="662"/>
                  </a:lnTo>
                  <a:lnTo>
                    <a:pt x="315" y="680"/>
                  </a:lnTo>
                  <a:lnTo>
                    <a:pt x="316" y="699"/>
                  </a:lnTo>
                  <a:lnTo>
                    <a:pt x="318" y="718"/>
                  </a:lnTo>
                  <a:lnTo>
                    <a:pt x="323" y="736"/>
                  </a:lnTo>
                  <a:lnTo>
                    <a:pt x="329" y="753"/>
                  </a:lnTo>
                  <a:lnTo>
                    <a:pt x="337" y="770"/>
                  </a:lnTo>
                  <a:lnTo>
                    <a:pt x="347" y="786"/>
                  </a:lnTo>
                  <a:lnTo>
                    <a:pt x="359" y="802"/>
                  </a:lnTo>
                  <a:lnTo>
                    <a:pt x="372" y="816"/>
                  </a:lnTo>
                  <a:lnTo>
                    <a:pt x="478" y="923"/>
                  </a:lnTo>
                  <a:lnTo>
                    <a:pt x="483" y="929"/>
                  </a:lnTo>
                  <a:lnTo>
                    <a:pt x="487" y="935"/>
                  </a:lnTo>
                  <a:lnTo>
                    <a:pt x="491" y="942"/>
                  </a:lnTo>
                  <a:lnTo>
                    <a:pt x="495" y="949"/>
                  </a:lnTo>
                  <a:lnTo>
                    <a:pt x="498" y="957"/>
                  </a:lnTo>
                  <a:lnTo>
                    <a:pt x="500" y="965"/>
                  </a:lnTo>
                  <a:lnTo>
                    <a:pt x="502" y="974"/>
                  </a:lnTo>
                  <a:lnTo>
                    <a:pt x="504" y="982"/>
                  </a:lnTo>
                  <a:lnTo>
                    <a:pt x="505" y="991"/>
                  </a:lnTo>
                  <a:lnTo>
                    <a:pt x="505" y="1000"/>
                  </a:lnTo>
                  <a:lnTo>
                    <a:pt x="504" y="1009"/>
                  </a:lnTo>
                  <a:lnTo>
                    <a:pt x="503" y="1018"/>
                  </a:lnTo>
                  <a:lnTo>
                    <a:pt x="502" y="1028"/>
                  </a:lnTo>
                  <a:lnTo>
                    <a:pt x="500" y="1036"/>
                  </a:lnTo>
                  <a:lnTo>
                    <a:pt x="497" y="1044"/>
                  </a:lnTo>
                  <a:lnTo>
                    <a:pt x="494" y="1052"/>
                  </a:lnTo>
                  <a:lnTo>
                    <a:pt x="480" y="1081"/>
                  </a:lnTo>
                  <a:lnTo>
                    <a:pt x="467" y="1111"/>
                  </a:lnTo>
                  <a:lnTo>
                    <a:pt x="455" y="1141"/>
                  </a:lnTo>
                  <a:lnTo>
                    <a:pt x="444" y="1171"/>
                  </a:lnTo>
                  <a:lnTo>
                    <a:pt x="441" y="1179"/>
                  </a:lnTo>
                  <a:lnTo>
                    <a:pt x="437" y="1186"/>
                  </a:lnTo>
                  <a:lnTo>
                    <a:pt x="432" y="1195"/>
                  </a:lnTo>
                  <a:lnTo>
                    <a:pt x="427" y="1202"/>
                  </a:lnTo>
                  <a:lnTo>
                    <a:pt x="422" y="1209"/>
                  </a:lnTo>
                  <a:lnTo>
                    <a:pt x="415" y="1216"/>
                  </a:lnTo>
                  <a:lnTo>
                    <a:pt x="409" y="1222"/>
                  </a:lnTo>
                  <a:lnTo>
                    <a:pt x="402" y="1228"/>
                  </a:lnTo>
                  <a:lnTo>
                    <a:pt x="395" y="1233"/>
                  </a:lnTo>
                  <a:lnTo>
                    <a:pt x="388" y="1237"/>
                  </a:lnTo>
                  <a:lnTo>
                    <a:pt x="380" y="1241"/>
                  </a:lnTo>
                  <a:lnTo>
                    <a:pt x="372" y="1245"/>
                  </a:lnTo>
                  <a:lnTo>
                    <a:pt x="365" y="1248"/>
                  </a:lnTo>
                  <a:lnTo>
                    <a:pt x="357" y="1250"/>
                  </a:lnTo>
                  <a:lnTo>
                    <a:pt x="349" y="1251"/>
                  </a:lnTo>
                  <a:lnTo>
                    <a:pt x="342" y="1251"/>
                  </a:lnTo>
                  <a:lnTo>
                    <a:pt x="192" y="1251"/>
                  </a:lnTo>
                  <a:lnTo>
                    <a:pt x="172" y="1252"/>
                  </a:lnTo>
                  <a:lnTo>
                    <a:pt x="153" y="1255"/>
                  </a:lnTo>
                  <a:lnTo>
                    <a:pt x="135" y="1260"/>
                  </a:lnTo>
                  <a:lnTo>
                    <a:pt x="117" y="1266"/>
                  </a:lnTo>
                  <a:lnTo>
                    <a:pt x="100" y="1274"/>
                  </a:lnTo>
                  <a:lnTo>
                    <a:pt x="84" y="1284"/>
                  </a:lnTo>
                  <a:lnTo>
                    <a:pt x="69" y="1295"/>
                  </a:lnTo>
                  <a:lnTo>
                    <a:pt x="56" y="1307"/>
                  </a:lnTo>
                  <a:lnTo>
                    <a:pt x="44" y="1321"/>
                  </a:lnTo>
                  <a:lnTo>
                    <a:pt x="33" y="1335"/>
                  </a:lnTo>
                  <a:lnTo>
                    <a:pt x="23" y="1352"/>
                  </a:lnTo>
                  <a:lnTo>
                    <a:pt x="15" y="1369"/>
                  </a:lnTo>
                  <a:lnTo>
                    <a:pt x="9" y="1386"/>
                  </a:lnTo>
                  <a:lnTo>
                    <a:pt x="4" y="1404"/>
                  </a:lnTo>
                  <a:lnTo>
                    <a:pt x="1" y="1423"/>
                  </a:lnTo>
                  <a:lnTo>
                    <a:pt x="0" y="1443"/>
                  </a:lnTo>
                  <a:lnTo>
                    <a:pt x="0" y="1688"/>
                  </a:lnTo>
                  <a:lnTo>
                    <a:pt x="1" y="1708"/>
                  </a:lnTo>
                  <a:lnTo>
                    <a:pt x="4" y="1726"/>
                  </a:lnTo>
                  <a:lnTo>
                    <a:pt x="9" y="1745"/>
                  </a:lnTo>
                  <a:lnTo>
                    <a:pt x="15" y="1762"/>
                  </a:lnTo>
                  <a:lnTo>
                    <a:pt x="23" y="1779"/>
                  </a:lnTo>
                  <a:lnTo>
                    <a:pt x="33" y="1795"/>
                  </a:lnTo>
                  <a:lnTo>
                    <a:pt x="44" y="1809"/>
                  </a:lnTo>
                  <a:lnTo>
                    <a:pt x="56" y="1823"/>
                  </a:lnTo>
                  <a:lnTo>
                    <a:pt x="69" y="1836"/>
                  </a:lnTo>
                  <a:lnTo>
                    <a:pt x="84" y="1847"/>
                  </a:lnTo>
                  <a:lnTo>
                    <a:pt x="100" y="1857"/>
                  </a:lnTo>
                  <a:lnTo>
                    <a:pt x="116" y="1865"/>
                  </a:lnTo>
                  <a:lnTo>
                    <a:pt x="135" y="1871"/>
                  </a:lnTo>
                  <a:lnTo>
                    <a:pt x="153" y="1876"/>
                  </a:lnTo>
                  <a:lnTo>
                    <a:pt x="172" y="1879"/>
                  </a:lnTo>
                  <a:lnTo>
                    <a:pt x="191" y="1880"/>
                  </a:lnTo>
                  <a:lnTo>
                    <a:pt x="341" y="1880"/>
                  </a:lnTo>
                  <a:lnTo>
                    <a:pt x="349" y="1880"/>
                  </a:lnTo>
                  <a:lnTo>
                    <a:pt x="357" y="1881"/>
                  </a:lnTo>
                  <a:lnTo>
                    <a:pt x="365" y="1883"/>
                  </a:lnTo>
                  <a:lnTo>
                    <a:pt x="372" y="1886"/>
                  </a:lnTo>
                  <a:lnTo>
                    <a:pt x="380" y="1889"/>
                  </a:lnTo>
                  <a:lnTo>
                    <a:pt x="388" y="1893"/>
                  </a:lnTo>
                  <a:lnTo>
                    <a:pt x="395" y="1898"/>
                  </a:lnTo>
                  <a:lnTo>
                    <a:pt x="402" y="1903"/>
                  </a:lnTo>
                  <a:lnTo>
                    <a:pt x="409" y="1909"/>
                  </a:lnTo>
                  <a:lnTo>
                    <a:pt x="415" y="1915"/>
                  </a:lnTo>
                  <a:lnTo>
                    <a:pt x="422" y="1922"/>
                  </a:lnTo>
                  <a:lnTo>
                    <a:pt x="427" y="1929"/>
                  </a:lnTo>
                  <a:lnTo>
                    <a:pt x="432" y="1936"/>
                  </a:lnTo>
                  <a:lnTo>
                    <a:pt x="437" y="1943"/>
                  </a:lnTo>
                  <a:lnTo>
                    <a:pt x="441" y="1951"/>
                  </a:lnTo>
                  <a:lnTo>
                    <a:pt x="444" y="1959"/>
                  </a:lnTo>
                  <a:lnTo>
                    <a:pt x="455" y="1989"/>
                  </a:lnTo>
                  <a:lnTo>
                    <a:pt x="467" y="2020"/>
                  </a:lnTo>
                  <a:lnTo>
                    <a:pt x="480" y="2049"/>
                  </a:lnTo>
                  <a:lnTo>
                    <a:pt x="493" y="2079"/>
                  </a:lnTo>
                  <a:lnTo>
                    <a:pt x="497" y="2086"/>
                  </a:lnTo>
                  <a:lnTo>
                    <a:pt x="500" y="2095"/>
                  </a:lnTo>
                  <a:lnTo>
                    <a:pt x="502" y="2103"/>
                  </a:lnTo>
                  <a:lnTo>
                    <a:pt x="503" y="2112"/>
                  </a:lnTo>
                  <a:lnTo>
                    <a:pt x="504" y="2121"/>
                  </a:lnTo>
                  <a:lnTo>
                    <a:pt x="505" y="2130"/>
                  </a:lnTo>
                  <a:lnTo>
                    <a:pt x="504" y="2139"/>
                  </a:lnTo>
                  <a:lnTo>
                    <a:pt x="504" y="2147"/>
                  </a:lnTo>
                  <a:lnTo>
                    <a:pt x="502" y="2157"/>
                  </a:lnTo>
                  <a:lnTo>
                    <a:pt x="500" y="2166"/>
                  </a:lnTo>
                  <a:lnTo>
                    <a:pt x="498" y="2174"/>
                  </a:lnTo>
                  <a:lnTo>
                    <a:pt x="495" y="2182"/>
                  </a:lnTo>
                  <a:lnTo>
                    <a:pt x="491" y="2189"/>
                  </a:lnTo>
                  <a:lnTo>
                    <a:pt x="487" y="2196"/>
                  </a:lnTo>
                  <a:lnTo>
                    <a:pt x="483" y="2202"/>
                  </a:lnTo>
                  <a:lnTo>
                    <a:pt x="477" y="2208"/>
                  </a:lnTo>
                  <a:lnTo>
                    <a:pt x="372" y="2314"/>
                  </a:lnTo>
                  <a:lnTo>
                    <a:pt x="358" y="2329"/>
                  </a:lnTo>
                  <a:lnTo>
                    <a:pt x="347" y="2345"/>
                  </a:lnTo>
                  <a:lnTo>
                    <a:pt x="337" y="2361"/>
                  </a:lnTo>
                  <a:lnTo>
                    <a:pt x="329" y="2378"/>
                  </a:lnTo>
                  <a:lnTo>
                    <a:pt x="323" y="2395"/>
                  </a:lnTo>
                  <a:lnTo>
                    <a:pt x="318" y="2413"/>
                  </a:lnTo>
                  <a:lnTo>
                    <a:pt x="316" y="2431"/>
                  </a:lnTo>
                  <a:lnTo>
                    <a:pt x="315" y="2450"/>
                  </a:lnTo>
                  <a:lnTo>
                    <a:pt x="316" y="2468"/>
                  </a:lnTo>
                  <a:lnTo>
                    <a:pt x="318" y="2487"/>
                  </a:lnTo>
                  <a:lnTo>
                    <a:pt x="323" y="2505"/>
                  </a:lnTo>
                  <a:lnTo>
                    <a:pt x="329" y="2522"/>
                  </a:lnTo>
                  <a:lnTo>
                    <a:pt x="337" y="2539"/>
                  </a:lnTo>
                  <a:lnTo>
                    <a:pt x="347" y="2555"/>
                  </a:lnTo>
                  <a:lnTo>
                    <a:pt x="358" y="2571"/>
                  </a:lnTo>
                  <a:lnTo>
                    <a:pt x="372" y="2585"/>
                  </a:lnTo>
                  <a:lnTo>
                    <a:pt x="544" y="2758"/>
                  </a:lnTo>
                  <a:lnTo>
                    <a:pt x="559" y="2771"/>
                  </a:lnTo>
                  <a:lnTo>
                    <a:pt x="574" y="2782"/>
                  </a:lnTo>
                  <a:lnTo>
                    <a:pt x="590" y="2792"/>
                  </a:lnTo>
                  <a:lnTo>
                    <a:pt x="606" y="2801"/>
                  </a:lnTo>
                  <a:lnTo>
                    <a:pt x="624" y="2807"/>
                  </a:lnTo>
                  <a:lnTo>
                    <a:pt x="642" y="2812"/>
                  </a:lnTo>
                  <a:lnTo>
                    <a:pt x="660" y="2814"/>
                  </a:lnTo>
                  <a:lnTo>
                    <a:pt x="679" y="2815"/>
                  </a:lnTo>
                  <a:lnTo>
                    <a:pt x="698" y="2814"/>
                  </a:lnTo>
                  <a:lnTo>
                    <a:pt x="717" y="2812"/>
                  </a:lnTo>
                  <a:lnTo>
                    <a:pt x="735" y="2807"/>
                  </a:lnTo>
                  <a:lnTo>
                    <a:pt x="752" y="2801"/>
                  </a:lnTo>
                  <a:lnTo>
                    <a:pt x="769" y="2792"/>
                  </a:lnTo>
                  <a:lnTo>
                    <a:pt x="786" y="2782"/>
                  </a:lnTo>
                  <a:lnTo>
                    <a:pt x="801" y="2771"/>
                  </a:lnTo>
                  <a:lnTo>
                    <a:pt x="815" y="2758"/>
                  </a:lnTo>
                  <a:lnTo>
                    <a:pt x="921" y="2652"/>
                  </a:lnTo>
                  <a:lnTo>
                    <a:pt x="928" y="2646"/>
                  </a:lnTo>
                  <a:lnTo>
                    <a:pt x="936" y="2641"/>
                  </a:lnTo>
                  <a:lnTo>
                    <a:pt x="944" y="2635"/>
                  </a:lnTo>
                  <a:lnTo>
                    <a:pt x="954" y="2631"/>
                  </a:lnTo>
                  <a:lnTo>
                    <a:pt x="964" y="2628"/>
                  </a:lnTo>
                  <a:lnTo>
                    <a:pt x="975" y="2626"/>
                  </a:lnTo>
                  <a:lnTo>
                    <a:pt x="986" y="2625"/>
                  </a:lnTo>
                  <a:lnTo>
                    <a:pt x="998" y="2624"/>
                  </a:lnTo>
                  <a:lnTo>
                    <a:pt x="1012" y="2625"/>
                  </a:lnTo>
                  <a:lnTo>
                    <a:pt x="1026" y="2627"/>
                  </a:lnTo>
                  <a:lnTo>
                    <a:pt x="1038" y="2631"/>
                  </a:lnTo>
                  <a:lnTo>
                    <a:pt x="1050" y="2635"/>
                  </a:lnTo>
                  <a:lnTo>
                    <a:pt x="1079" y="2650"/>
                  </a:lnTo>
                  <a:lnTo>
                    <a:pt x="1109" y="2663"/>
                  </a:lnTo>
                  <a:lnTo>
                    <a:pt x="1139" y="2675"/>
                  </a:lnTo>
                  <a:lnTo>
                    <a:pt x="1169" y="2686"/>
                  </a:lnTo>
                  <a:lnTo>
                    <a:pt x="1177" y="2689"/>
                  </a:lnTo>
                  <a:lnTo>
                    <a:pt x="1185" y="2693"/>
                  </a:lnTo>
                  <a:lnTo>
                    <a:pt x="1192" y="2698"/>
                  </a:lnTo>
                  <a:lnTo>
                    <a:pt x="1199" y="2703"/>
                  </a:lnTo>
                  <a:lnTo>
                    <a:pt x="1207" y="2708"/>
                  </a:lnTo>
                  <a:lnTo>
                    <a:pt x="1214" y="2714"/>
                  </a:lnTo>
                  <a:lnTo>
                    <a:pt x="1220" y="2721"/>
                  </a:lnTo>
                  <a:lnTo>
                    <a:pt x="1226" y="2728"/>
                  </a:lnTo>
                  <a:lnTo>
                    <a:pt x="1231" y="2735"/>
                  </a:lnTo>
                  <a:lnTo>
                    <a:pt x="1236" y="2742"/>
                  </a:lnTo>
                  <a:lnTo>
                    <a:pt x="1240" y="2750"/>
                  </a:lnTo>
                  <a:lnTo>
                    <a:pt x="1243" y="2758"/>
                  </a:lnTo>
                  <a:lnTo>
                    <a:pt x="1246" y="2765"/>
                  </a:lnTo>
                  <a:lnTo>
                    <a:pt x="1248" y="2773"/>
                  </a:lnTo>
                  <a:lnTo>
                    <a:pt x="1249" y="2781"/>
                  </a:lnTo>
                  <a:lnTo>
                    <a:pt x="1249" y="2788"/>
                  </a:lnTo>
                  <a:lnTo>
                    <a:pt x="1249" y="2938"/>
                  </a:lnTo>
                  <a:lnTo>
                    <a:pt x="1250" y="2958"/>
                  </a:lnTo>
                  <a:lnTo>
                    <a:pt x="1253" y="2978"/>
                  </a:lnTo>
                  <a:lnTo>
                    <a:pt x="1258" y="2996"/>
                  </a:lnTo>
                  <a:lnTo>
                    <a:pt x="1264" y="3013"/>
                  </a:lnTo>
                  <a:lnTo>
                    <a:pt x="1272" y="3030"/>
                  </a:lnTo>
                  <a:lnTo>
                    <a:pt x="1282" y="3046"/>
                  </a:lnTo>
                  <a:lnTo>
                    <a:pt x="1293" y="3060"/>
                  </a:lnTo>
                  <a:lnTo>
                    <a:pt x="1305" y="3074"/>
                  </a:lnTo>
                  <a:lnTo>
                    <a:pt x="1319" y="3086"/>
                  </a:lnTo>
                  <a:lnTo>
                    <a:pt x="1333" y="3097"/>
                  </a:lnTo>
                  <a:lnTo>
                    <a:pt x="1349" y="3107"/>
                  </a:lnTo>
                  <a:lnTo>
                    <a:pt x="1366" y="3115"/>
                  </a:lnTo>
                  <a:lnTo>
                    <a:pt x="1383" y="3122"/>
                  </a:lnTo>
                  <a:lnTo>
                    <a:pt x="1401" y="3127"/>
                  </a:lnTo>
                  <a:lnTo>
                    <a:pt x="1421" y="3130"/>
                  </a:lnTo>
                  <a:lnTo>
                    <a:pt x="1441" y="3131"/>
                  </a:lnTo>
                  <a:lnTo>
                    <a:pt x="1685" y="3131"/>
                  </a:lnTo>
                  <a:lnTo>
                    <a:pt x="1705" y="3130"/>
                  </a:lnTo>
                  <a:lnTo>
                    <a:pt x="1724" y="3127"/>
                  </a:lnTo>
                  <a:lnTo>
                    <a:pt x="1742" y="3122"/>
                  </a:lnTo>
                  <a:lnTo>
                    <a:pt x="1759" y="3115"/>
                  </a:lnTo>
                  <a:lnTo>
                    <a:pt x="1776" y="3107"/>
                  </a:lnTo>
                  <a:lnTo>
                    <a:pt x="1792" y="3097"/>
                  </a:lnTo>
                  <a:lnTo>
                    <a:pt x="1806" y="3086"/>
                  </a:lnTo>
                  <a:lnTo>
                    <a:pt x="1820" y="3074"/>
                  </a:lnTo>
                  <a:lnTo>
                    <a:pt x="1832" y="3060"/>
                  </a:lnTo>
                  <a:lnTo>
                    <a:pt x="1843" y="3046"/>
                  </a:lnTo>
                  <a:lnTo>
                    <a:pt x="1854" y="3030"/>
                  </a:lnTo>
                  <a:lnTo>
                    <a:pt x="1862" y="3013"/>
                  </a:lnTo>
                  <a:lnTo>
                    <a:pt x="1868" y="2996"/>
                  </a:lnTo>
                  <a:lnTo>
                    <a:pt x="1873" y="2978"/>
                  </a:lnTo>
                  <a:lnTo>
                    <a:pt x="1876" y="2958"/>
                  </a:lnTo>
                  <a:lnTo>
                    <a:pt x="1877" y="2938"/>
                  </a:lnTo>
                  <a:lnTo>
                    <a:pt x="1877" y="2788"/>
                  </a:lnTo>
                  <a:lnTo>
                    <a:pt x="1877" y="2781"/>
                  </a:lnTo>
                  <a:lnTo>
                    <a:pt x="1878" y="2773"/>
                  </a:lnTo>
                  <a:lnTo>
                    <a:pt x="1880" y="2765"/>
                  </a:lnTo>
                  <a:lnTo>
                    <a:pt x="1883" y="2758"/>
                  </a:lnTo>
                  <a:lnTo>
                    <a:pt x="1886" y="2750"/>
                  </a:lnTo>
                  <a:lnTo>
                    <a:pt x="1890" y="2742"/>
                  </a:lnTo>
                  <a:lnTo>
                    <a:pt x="1895" y="2735"/>
                  </a:lnTo>
                  <a:lnTo>
                    <a:pt x="1900" y="2728"/>
                  </a:lnTo>
                  <a:lnTo>
                    <a:pt x="1906" y="2721"/>
                  </a:lnTo>
                  <a:lnTo>
                    <a:pt x="1912" y="2714"/>
                  </a:lnTo>
                  <a:lnTo>
                    <a:pt x="1919" y="2708"/>
                  </a:lnTo>
                  <a:lnTo>
                    <a:pt x="1926" y="2703"/>
                  </a:lnTo>
                  <a:lnTo>
                    <a:pt x="1933" y="2698"/>
                  </a:lnTo>
                  <a:lnTo>
                    <a:pt x="1940" y="2693"/>
                  </a:lnTo>
                  <a:lnTo>
                    <a:pt x="1948" y="2689"/>
                  </a:lnTo>
                  <a:lnTo>
                    <a:pt x="1956" y="2686"/>
                  </a:lnTo>
                  <a:lnTo>
                    <a:pt x="1986" y="2675"/>
                  </a:lnTo>
                  <a:lnTo>
                    <a:pt x="2016" y="2663"/>
                  </a:lnTo>
                  <a:lnTo>
                    <a:pt x="2046" y="2650"/>
                  </a:lnTo>
                  <a:lnTo>
                    <a:pt x="2076" y="2635"/>
                  </a:lnTo>
                  <a:lnTo>
                    <a:pt x="2088" y="2631"/>
                  </a:lnTo>
                  <a:lnTo>
                    <a:pt x="2100" y="2627"/>
                  </a:lnTo>
                  <a:lnTo>
                    <a:pt x="2114" y="2625"/>
                  </a:lnTo>
                  <a:lnTo>
                    <a:pt x="2128" y="2624"/>
                  </a:lnTo>
                  <a:lnTo>
                    <a:pt x="2139" y="2625"/>
                  </a:lnTo>
                  <a:lnTo>
                    <a:pt x="2150" y="2626"/>
                  </a:lnTo>
                  <a:lnTo>
                    <a:pt x="2161" y="2628"/>
                  </a:lnTo>
                  <a:lnTo>
                    <a:pt x="2171" y="2631"/>
                  </a:lnTo>
                  <a:lnTo>
                    <a:pt x="2180" y="2635"/>
                  </a:lnTo>
                  <a:lnTo>
                    <a:pt x="2189" y="2641"/>
                  </a:lnTo>
                  <a:lnTo>
                    <a:pt x="2197" y="2646"/>
                  </a:lnTo>
                  <a:lnTo>
                    <a:pt x="2204" y="2652"/>
                  </a:lnTo>
                  <a:lnTo>
                    <a:pt x="2311" y="2758"/>
                  </a:lnTo>
                  <a:lnTo>
                    <a:pt x="2325" y="2771"/>
                  </a:lnTo>
                  <a:lnTo>
                    <a:pt x="2340" y="2782"/>
                  </a:lnTo>
                  <a:lnTo>
                    <a:pt x="2356" y="2792"/>
                  </a:lnTo>
                  <a:lnTo>
                    <a:pt x="2373" y="2801"/>
                  </a:lnTo>
                  <a:lnTo>
                    <a:pt x="2390" y="2807"/>
                  </a:lnTo>
                  <a:lnTo>
                    <a:pt x="2408" y="2812"/>
                  </a:lnTo>
                  <a:lnTo>
                    <a:pt x="2427" y="2814"/>
                  </a:lnTo>
                  <a:lnTo>
                    <a:pt x="2445" y="2815"/>
                  </a:lnTo>
                  <a:lnTo>
                    <a:pt x="2464" y="2814"/>
                  </a:lnTo>
                  <a:lnTo>
                    <a:pt x="2483" y="2812"/>
                  </a:lnTo>
                  <a:lnTo>
                    <a:pt x="2502" y="2807"/>
                  </a:lnTo>
                  <a:lnTo>
                    <a:pt x="2519" y="2801"/>
                  </a:lnTo>
                  <a:lnTo>
                    <a:pt x="2536" y="2792"/>
                  </a:lnTo>
                  <a:lnTo>
                    <a:pt x="2552" y="2782"/>
                  </a:lnTo>
                  <a:lnTo>
                    <a:pt x="2567" y="2771"/>
                  </a:lnTo>
                  <a:lnTo>
                    <a:pt x="2581" y="2758"/>
                  </a:lnTo>
                  <a:lnTo>
                    <a:pt x="2754" y="2585"/>
                  </a:lnTo>
                  <a:lnTo>
                    <a:pt x="2768" y="2571"/>
                  </a:lnTo>
                  <a:lnTo>
                    <a:pt x="2779" y="2555"/>
                  </a:lnTo>
                  <a:lnTo>
                    <a:pt x="2788" y="2539"/>
                  </a:lnTo>
                  <a:lnTo>
                    <a:pt x="2796" y="2522"/>
                  </a:lnTo>
                  <a:lnTo>
                    <a:pt x="2802" y="2505"/>
                  </a:lnTo>
                  <a:lnTo>
                    <a:pt x="2807" y="2487"/>
                  </a:lnTo>
                  <a:lnTo>
                    <a:pt x="2809" y="2468"/>
                  </a:lnTo>
                  <a:lnTo>
                    <a:pt x="2810" y="2449"/>
                  </a:lnTo>
                  <a:lnTo>
                    <a:pt x="2809" y="2431"/>
                  </a:lnTo>
                  <a:lnTo>
                    <a:pt x="2807" y="2413"/>
                  </a:lnTo>
                  <a:lnTo>
                    <a:pt x="2802" y="2395"/>
                  </a:lnTo>
                  <a:lnTo>
                    <a:pt x="2796" y="2378"/>
                  </a:lnTo>
                  <a:lnTo>
                    <a:pt x="2788" y="2361"/>
                  </a:lnTo>
                  <a:lnTo>
                    <a:pt x="2779" y="2345"/>
                  </a:lnTo>
                  <a:lnTo>
                    <a:pt x="2768" y="2329"/>
                  </a:lnTo>
                  <a:lnTo>
                    <a:pt x="2754" y="2314"/>
                  </a:lnTo>
                  <a:lnTo>
                    <a:pt x="2648" y="2208"/>
                  </a:lnTo>
                  <a:lnTo>
                    <a:pt x="2642" y="2202"/>
                  </a:lnTo>
                  <a:lnTo>
                    <a:pt x="2638" y="2196"/>
                  </a:lnTo>
                  <a:lnTo>
                    <a:pt x="2634" y="2189"/>
                  </a:lnTo>
                  <a:lnTo>
                    <a:pt x="2630" y="2181"/>
                  </a:lnTo>
                  <a:lnTo>
                    <a:pt x="2627" y="2174"/>
                  </a:lnTo>
                  <a:lnTo>
                    <a:pt x="2625" y="2165"/>
                  </a:lnTo>
                  <a:lnTo>
                    <a:pt x="2623" y="2157"/>
                  </a:lnTo>
                  <a:lnTo>
                    <a:pt x="2621" y="2147"/>
                  </a:lnTo>
                  <a:lnTo>
                    <a:pt x="2621" y="2138"/>
                  </a:lnTo>
                  <a:lnTo>
                    <a:pt x="2620" y="2130"/>
                  </a:lnTo>
                  <a:lnTo>
                    <a:pt x="2621" y="2121"/>
                  </a:lnTo>
                  <a:lnTo>
                    <a:pt x="2622" y="2112"/>
                  </a:lnTo>
                  <a:lnTo>
                    <a:pt x="2623" y="2103"/>
                  </a:lnTo>
                  <a:lnTo>
                    <a:pt x="2625" y="2095"/>
                  </a:lnTo>
                  <a:lnTo>
                    <a:pt x="2628" y="2086"/>
                  </a:lnTo>
                  <a:lnTo>
                    <a:pt x="2631" y="2078"/>
                  </a:lnTo>
                  <a:lnTo>
                    <a:pt x="2645" y="2049"/>
                  </a:lnTo>
                  <a:lnTo>
                    <a:pt x="2658" y="2020"/>
                  </a:lnTo>
                  <a:lnTo>
                    <a:pt x="2670" y="1989"/>
                  </a:lnTo>
                  <a:lnTo>
                    <a:pt x="2681" y="1959"/>
                  </a:lnTo>
                  <a:lnTo>
                    <a:pt x="2684" y="1951"/>
                  </a:lnTo>
                  <a:lnTo>
                    <a:pt x="2688" y="1943"/>
                  </a:lnTo>
                  <a:lnTo>
                    <a:pt x="2693" y="1936"/>
                  </a:lnTo>
                  <a:lnTo>
                    <a:pt x="2698" y="1928"/>
                  </a:lnTo>
                  <a:lnTo>
                    <a:pt x="2703" y="1922"/>
                  </a:lnTo>
                  <a:lnTo>
                    <a:pt x="2710" y="1915"/>
                  </a:lnTo>
                  <a:lnTo>
                    <a:pt x="2717" y="1909"/>
                  </a:lnTo>
                  <a:lnTo>
                    <a:pt x="2724" y="1903"/>
                  </a:lnTo>
                  <a:lnTo>
                    <a:pt x="2731" y="1898"/>
                  </a:lnTo>
                  <a:lnTo>
                    <a:pt x="2738" y="1893"/>
                  </a:lnTo>
                  <a:lnTo>
                    <a:pt x="2746" y="1889"/>
                  </a:lnTo>
                  <a:lnTo>
                    <a:pt x="2754" y="1886"/>
                  </a:lnTo>
                  <a:lnTo>
                    <a:pt x="2761" y="1883"/>
                  </a:lnTo>
                  <a:lnTo>
                    <a:pt x="2769" y="1881"/>
                  </a:lnTo>
                  <a:lnTo>
                    <a:pt x="2777" y="1880"/>
                  </a:lnTo>
                  <a:lnTo>
                    <a:pt x="2785" y="1880"/>
                  </a:lnTo>
                  <a:lnTo>
                    <a:pt x="2934" y="1880"/>
                  </a:lnTo>
                  <a:lnTo>
                    <a:pt x="2954" y="1879"/>
                  </a:lnTo>
                  <a:lnTo>
                    <a:pt x="2973" y="1876"/>
                  </a:lnTo>
                  <a:lnTo>
                    <a:pt x="2991" y="1871"/>
                  </a:lnTo>
                  <a:lnTo>
                    <a:pt x="3009" y="1865"/>
                  </a:lnTo>
                  <a:lnTo>
                    <a:pt x="3025" y="1857"/>
                  </a:lnTo>
                  <a:lnTo>
                    <a:pt x="3041" y="1847"/>
                  </a:lnTo>
                  <a:lnTo>
                    <a:pt x="3056" y="1836"/>
                  </a:lnTo>
                  <a:lnTo>
                    <a:pt x="3069" y="1823"/>
                  </a:lnTo>
                  <a:lnTo>
                    <a:pt x="3081" y="1809"/>
                  </a:lnTo>
                  <a:lnTo>
                    <a:pt x="3092" y="1795"/>
                  </a:lnTo>
                  <a:lnTo>
                    <a:pt x="3102" y="1779"/>
                  </a:lnTo>
                  <a:lnTo>
                    <a:pt x="3110" y="1762"/>
                  </a:lnTo>
                  <a:lnTo>
                    <a:pt x="3116" y="1745"/>
                  </a:lnTo>
                  <a:lnTo>
                    <a:pt x="3121" y="1726"/>
                  </a:lnTo>
                  <a:lnTo>
                    <a:pt x="3124" y="1708"/>
                  </a:lnTo>
                  <a:lnTo>
                    <a:pt x="3125" y="1688"/>
                  </a:lnTo>
                  <a:lnTo>
                    <a:pt x="3125" y="1443"/>
                  </a:lnTo>
                  <a:lnTo>
                    <a:pt x="3124" y="1423"/>
                  </a:lnTo>
                  <a:lnTo>
                    <a:pt x="3121" y="1404"/>
                  </a:lnTo>
                  <a:lnTo>
                    <a:pt x="3116" y="1386"/>
                  </a:lnTo>
                  <a:lnTo>
                    <a:pt x="3110" y="1369"/>
                  </a:lnTo>
                  <a:lnTo>
                    <a:pt x="3102" y="1352"/>
                  </a:lnTo>
                  <a:lnTo>
                    <a:pt x="3092" y="1335"/>
                  </a:lnTo>
                  <a:lnTo>
                    <a:pt x="3081" y="1321"/>
                  </a:lnTo>
                  <a:lnTo>
                    <a:pt x="3069" y="1307"/>
                  </a:lnTo>
                  <a:lnTo>
                    <a:pt x="3056" y="1295"/>
                  </a:lnTo>
                  <a:lnTo>
                    <a:pt x="3041" y="1284"/>
                  </a:lnTo>
                  <a:lnTo>
                    <a:pt x="3025" y="1274"/>
                  </a:lnTo>
                  <a:lnTo>
                    <a:pt x="3009" y="1266"/>
                  </a:lnTo>
                  <a:lnTo>
                    <a:pt x="2991" y="1260"/>
                  </a:lnTo>
                  <a:lnTo>
                    <a:pt x="2973" y="1255"/>
                  </a:lnTo>
                  <a:lnTo>
                    <a:pt x="2954" y="1252"/>
                  </a:lnTo>
                  <a:lnTo>
                    <a:pt x="2934" y="1251"/>
                  </a:lnTo>
                  <a:close/>
                </a:path>
              </a:pathLst>
            </a:custGeom>
            <a:solidFill>
              <a:srgbClr val="6D6E71">
                <a:alpha val="2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9590088" y="5351463"/>
              <a:ext cx="849312" cy="850900"/>
            </a:xfrm>
            <a:custGeom>
              <a:avLst/>
              <a:gdLst>
                <a:gd name="T0" fmla="*/ 1109 w 2675"/>
                <a:gd name="T1" fmla="*/ 1763 h 2680"/>
                <a:gd name="T2" fmla="*/ 927 w 2675"/>
                <a:gd name="T3" fmla="*/ 1589 h 2680"/>
                <a:gd name="T4" fmla="*/ 857 w 2675"/>
                <a:gd name="T5" fmla="*/ 1339 h 2680"/>
                <a:gd name="T6" fmla="*/ 927 w 2675"/>
                <a:gd name="T7" fmla="*/ 1091 h 2680"/>
                <a:gd name="T8" fmla="*/ 1109 w 2675"/>
                <a:gd name="T9" fmla="*/ 917 h 2680"/>
                <a:gd name="T10" fmla="*/ 1362 w 2675"/>
                <a:gd name="T11" fmla="*/ 859 h 2680"/>
                <a:gd name="T12" fmla="*/ 1605 w 2675"/>
                <a:gd name="T13" fmla="*/ 941 h 2680"/>
                <a:gd name="T14" fmla="*/ 1770 w 2675"/>
                <a:gd name="T15" fmla="*/ 1131 h 2680"/>
                <a:gd name="T16" fmla="*/ 1815 w 2675"/>
                <a:gd name="T17" fmla="*/ 1389 h 2680"/>
                <a:gd name="T18" fmla="*/ 1722 w 2675"/>
                <a:gd name="T19" fmla="*/ 1627 h 2680"/>
                <a:gd name="T20" fmla="*/ 1524 w 2675"/>
                <a:gd name="T21" fmla="*/ 1783 h 2680"/>
                <a:gd name="T22" fmla="*/ 2377 w 2675"/>
                <a:gd name="T23" fmla="*/ 1071 h 2680"/>
                <a:gd name="T24" fmla="*/ 2301 w 2675"/>
                <a:gd name="T25" fmla="*/ 1016 h 2680"/>
                <a:gd name="T26" fmla="*/ 2243 w 2675"/>
                <a:gd name="T27" fmla="*/ 856 h 2680"/>
                <a:gd name="T28" fmla="*/ 2369 w 2675"/>
                <a:gd name="T29" fmla="*/ 686 h 2680"/>
                <a:gd name="T30" fmla="*/ 2393 w 2675"/>
                <a:gd name="T31" fmla="*/ 519 h 2680"/>
                <a:gd name="T32" fmla="*/ 2125 w 2675"/>
                <a:gd name="T33" fmla="*/ 274 h 2680"/>
                <a:gd name="T34" fmla="*/ 1886 w 2675"/>
                <a:gd name="T35" fmla="*/ 409 h 2680"/>
                <a:gd name="T36" fmla="*/ 1786 w 2675"/>
                <a:gd name="T37" fmla="*/ 428 h 2680"/>
                <a:gd name="T38" fmla="*/ 1626 w 2675"/>
                <a:gd name="T39" fmla="*/ 344 h 2680"/>
                <a:gd name="T40" fmla="*/ 1602 w 2675"/>
                <a:gd name="T41" fmla="*/ 131 h 2680"/>
                <a:gd name="T42" fmla="*/ 1491 w 2675"/>
                <a:gd name="T43" fmla="*/ 7 h 2680"/>
                <a:gd name="T44" fmla="*/ 1128 w 2675"/>
                <a:gd name="T45" fmla="*/ 37 h 2680"/>
                <a:gd name="T46" fmla="*/ 1069 w 2675"/>
                <a:gd name="T47" fmla="*/ 299 h 2680"/>
                <a:gd name="T48" fmla="*/ 1026 w 2675"/>
                <a:gd name="T49" fmla="*/ 366 h 2680"/>
                <a:gd name="T50" fmla="*/ 866 w 2675"/>
                <a:gd name="T51" fmla="*/ 433 h 2680"/>
                <a:gd name="T52" fmla="*/ 685 w 2675"/>
                <a:gd name="T53" fmla="*/ 307 h 2680"/>
                <a:gd name="T54" fmla="*/ 518 w 2675"/>
                <a:gd name="T55" fmla="*/ 283 h 2680"/>
                <a:gd name="T56" fmla="*/ 272 w 2675"/>
                <a:gd name="T57" fmla="*/ 551 h 2680"/>
                <a:gd name="T58" fmla="*/ 409 w 2675"/>
                <a:gd name="T59" fmla="*/ 790 h 2680"/>
                <a:gd name="T60" fmla="*/ 429 w 2675"/>
                <a:gd name="T61" fmla="*/ 879 h 2680"/>
                <a:gd name="T62" fmla="*/ 365 w 2675"/>
                <a:gd name="T63" fmla="*/ 1028 h 2680"/>
                <a:gd name="T64" fmla="*/ 163 w 2675"/>
                <a:gd name="T65" fmla="*/ 1071 h 2680"/>
                <a:gd name="T66" fmla="*/ 19 w 2675"/>
                <a:gd name="T67" fmla="*/ 1157 h 2680"/>
                <a:gd name="T68" fmla="*/ 19 w 2675"/>
                <a:gd name="T69" fmla="*/ 1522 h 2680"/>
                <a:gd name="T70" fmla="*/ 163 w 2675"/>
                <a:gd name="T71" fmla="*/ 1609 h 2680"/>
                <a:gd name="T72" fmla="*/ 364 w 2675"/>
                <a:gd name="T73" fmla="*/ 1651 h 2680"/>
                <a:gd name="T74" fmla="*/ 429 w 2675"/>
                <a:gd name="T75" fmla="*/ 1800 h 2680"/>
                <a:gd name="T76" fmla="*/ 417 w 2675"/>
                <a:gd name="T77" fmla="*/ 1880 h 2680"/>
                <a:gd name="T78" fmla="*/ 269 w 2675"/>
                <a:gd name="T79" fmla="*/ 2097 h 2680"/>
                <a:gd name="T80" fmla="*/ 490 w 2675"/>
                <a:gd name="T81" fmla="*/ 2382 h 2680"/>
                <a:gd name="T82" fmla="*/ 658 w 2675"/>
                <a:gd name="T83" fmla="*/ 2391 h 2680"/>
                <a:gd name="T84" fmla="*/ 844 w 2675"/>
                <a:gd name="T85" fmla="*/ 2247 h 2680"/>
                <a:gd name="T86" fmla="*/ 1013 w 2675"/>
                <a:gd name="T87" fmla="*/ 2305 h 2680"/>
                <a:gd name="T88" fmla="*/ 1066 w 2675"/>
                <a:gd name="T89" fmla="*/ 2368 h 2680"/>
                <a:gd name="T90" fmla="*/ 1106 w 2675"/>
                <a:gd name="T91" fmla="*/ 2620 h 2680"/>
                <a:gd name="T92" fmla="*/ 1458 w 2675"/>
                <a:gd name="T93" fmla="*/ 2679 h 2680"/>
                <a:gd name="T94" fmla="*/ 1593 w 2675"/>
                <a:gd name="T95" fmla="*/ 2580 h 2680"/>
                <a:gd name="T96" fmla="*/ 1617 w 2675"/>
                <a:gd name="T97" fmla="*/ 2348 h 2680"/>
                <a:gd name="T98" fmla="*/ 1751 w 2675"/>
                <a:gd name="T99" fmla="*/ 2268 h 2680"/>
                <a:gd name="T100" fmla="*/ 1873 w 2675"/>
                <a:gd name="T101" fmla="*/ 2260 h 2680"/>
                <a:gd name="T102" fmla="*/ 2093 w 2675"/>
                <a:gd name="T103" fmla="*/ 2410 h 2680"/>
                <a:gd name="T104" fmla="*/ 2379 w 2675"/>
                <a:gd name="T105" fmla="*/ 2188 h 2680"/>
                <a:gd name="T106" fmla="*/ 2387 w 2675"/>
                <a:gd name="T107" fmla="*/ 2020 h 2680"/>
                <a:gd name="T108" fmla="*/ 2245 w 2675"/>
                <a:gd name="T109" fmla="*/ 1846 h 2680"/>
                <a:gd name="T110" fmla="*/ 2275 w 2675"/>
                <a:gd name="T111" fmla="*/ 1729 h 2680"/>
                <a:gd name="T112" fmla="*/ 2349 w 2675"/>
                <a:gd name="T113" fmla="*/ 1617 h 2680"/>
                <a:gd name="T114" fmla="*/ 2590 w 2675"/>
                <a:gd name="T115" fmla="*/ 1589 h 2680"/>
                <a:gd name="T116" fmla="*/ 2675 w 2675"/>
                <a:gd name="T117" fmla="*/ 1445 h 2680"/>
                <a:gd name="T118" fmla="*/ 2603 w 2675"/>
                <a:gd name="T119" fmla="*/ 1099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75" h="2680">
                  <a:moveTo>
                    <a:pt x="1337" y="1820"/>
                  </a:moveTo>
                  <a:lnTo>
                    <a:pt x="1313" y="1820"/>
                  </a:lnTo>
                  <a:lnTo>
                    <a:pt x="1288" y="1818"/>
                  </a:lnTo>
                  <a:lnTo>
                    <a:pt x="1264" y="1815"/>
                  </a:lnTo>
                  <a:lnTo>
                    <a:pt x="1240" y="1811"/>
                  </a:lnTo>
                  <a:lnTo>
                    <a:pt x="1217" y="1805"/>
                  </a:lnTo>
                  <a:lnTo>
                    <a:pt x="1194" y="1799"/>
                  </a:lnTo>
                  <a:lnTo>
                    <a:pt x="1172" y="1791"/>
                  </a:lnTo>
                  <a:lnTo>
                    <a:pt x="1150" y="1783"/>
                  </a:lnTo>
                  <a:lnTo>
                    <a:pt x="1129" y="1773"/>
                  </a:lnTo>
                  <a:lnTo>
                    <a:pt x="1109" y="1763"/>
                  </a:lnTo>
                  <a:lnTo>
                    <a:pt x="1089" y="1751"/>
                  </a:lnTo>
                  <a:lnTo>
                    <a:pt x="1069" y="1739"/>
                  </a:lnTo>
                  <a:lnTo>
                    <a:pt x="1050" y="1725"/>
                  </a:lnTo>
                  <a:lnTo>
                    <a:pt x="1031" y="1711"/>
                  </a:lnTo>
                  <a:lnTo>
                    <a:pt x="1014" y="1695"/>
                  </a:lnTo>
                  <a:lnTo>
                    <a:pt x="998" y="1679"/>
                  </a:lnTo>
                  <a:lnTo>
                    <a:pt x="982" y="1663"/>
                  </a:lnTo>
                  <a:lnTo>
                    <a:pt x="967" y="1645"/>
                  </a:lnTo>
                  <a:lnTo>
                    <a:pt x="952" y="1627"/>
                  </a:lnTo>
                  <a:lnTo>
                    <a:pt x="939" y="1608"/>
                  </a:lnTo>
                  <a:lnTo>
                    <a:pt x="927" y="1589"/>
                  </a:lnTo>
                  <a:lnTo>
                    <a:pt x="915" y="1569"/>
                  </a:lnTo>
                  <a:lnTo>
                    <a:pt x="905" y="1548"/>
                  </a:lnTo>
                  <a:lnTo>
                    <a:pt x="895" y="1526"/>
                  </a:lnTo>
                  <a:lnTo>
                    <a:pt x="886" y="1505"/>
                  </a:lnTo>
                  <a:lnTo>
                    <a:pt x="879" y="1482"/>
                  </a:lnTo>
                  <a:lnTo>
                    <a:pt x="872" y="1460"/>
                  </a:lnTo>
                  <a:lnTo>
                    <a:pt x="867" y="1437"/>
                  </a:lnTo>
                  <a:lnTo>
                    <a:pt x="863" y="1413"/>
                  </a:lnTo>
                  <a:lnTo>
                    <a:pt x="860" y="1389"/>
                  </a:lnTo>
                  <a:lnTo>
                    <a:pt x="858" y="1364"/>
                  </a:lnTo>
                  <a:lnTo>
                    <a:pt x="857" y="1339"/>
                  </a:lnTo>
                  <a:lnTo>
                    <a:pt x="858" y="1315"/>
                  </a:lnTo>
                  <a:lnTo>
                    <a:pt x="860" y="1291"/>
                  </a:lnTo>
                  <a:lnTo>
                    <a:pt x="863" y="1267"/>
                  </a:lnTo>
                  <a:lnTo>
                    <a:pt x="867" y="1243"/>
                  </a:lnTo>
                  <a:lnTo>
                    <a:pt x="872" y="1220"/>
                  </a:lnTo>
                  <a:lnTo>
                    <a:pt x="879" y="1197"/>
                  </a:lnTo>
                  <a:lnTo>
                    <a:pt x="886" y="1174"/>
                  </a:lnTo>
                  <a:lnTo>
                    <a:pt x="895" y="1153"/>
                  </a:lnTo>
                  <a:lnTo>
                    <a:pt x="905" y="1131"/>
                  </a:lnTo>
                  <a:lnTo>
                    <a:pt x="915" y="1111"/>
                  </a:lnTo>
                  <a:lnTo>
                    <a:pt x="927" y="1091"/>
                  </a:lnTo>
                  <a:lnTo>
                    <a:pt x="939" y="1071"/>
                  </a:lnTo>
                  <a:lnTo>
                    <a:pt x="952" y="1052"/>
                  </a:lnTo>
                  <a:lnTo>
                    <a:pt x="967" y="1034"/>
                  </a:lnTo>
                  <a:lnTo>
                    <a:pt x="982" y="1016"/>
                  </a:lnTo>
                  <a:lnTo>
                    <a:pt x="998" y="1000"/>
                  </a:lnTo>
                  <a:lnTo>
                    <a:pt x="1014" y="984"/>
                  </a:lnTo>
                  <a:lnTo>
                    <a:pt x="1031" y="969"/>
                  </a:lnTo>
                  <a:lnTo>
                    <a:pt x="1050" y="955"/>
                  </a:lnTo>
                  <a:lnTo>
                    <a:pt x="1069" y="941"/>
                  </a:lnTo>
                  <a:lnTo>
                    <a:pt x="1089" y="929"/>
                  </a:lnTo>
                  <a:lnTo>
                    <a:pt x="1109" y="917"/>
                  </a:lnTo>
                  <a:lnTo>
                    <a:pt x="1129" y="907"/>
                  </a:lnTo>
                  <a:lnTo>
                    <a:pt x="1150" y="897"/>
                  </a:lnTo>
                  <a:lnTo>
                    <a:pt x="1172" y="888"/>
                  </a:lnTo>
                  <a:lnTo>
                    <a:pt x="1194" y="880"/>
                  </a:lnTo>
                  <a:lnTo>
                    <a:pt x="1217" y="874"/>
                  </a:lnTo>
                  <a:lnTo>
                    <a:pt x="1240" y="868"/>
                  </a:lnTo>
                  <a:lnTo>
                    <a:pt x="1264" y="864"/>
                  </a:lnTo>
                  <a:lnTo>
                    <a:pt x="1288" y="861"/>
                  </a:lnTo>
                  <a:lnTo>
                    <a:pt x="1313" y="859"/>
                  </a:lnTo>
                  <a:lnTo>
                    <a:pt x="1337" y="859"/>
                  </a:lnTo>
                  <a:lnTo>
                    <a:pt x="1362" y="859"/>
                  </a:lnTo>
                  <a:lnTo>
                    <a:pt x="1386" y="861"/>
                  </a:lnTo>
                  <a:lnTo>
                    <a:pt x="1410" y="864"/>
                  </a:lnTo>
                  <a:lnTo>
                    <a:pt x="1433" y="868"/>
                  </a:lnTo>
                  <a:lnTo>
                    <a:pt x="1457" y="874"/>
                  </a:lnTo>
                  <a:lnTo>
                    <a:pt x="1479" y="880"/>
                  </a:lnTo>
                  <a:lnTo>
                    <a:pt x="1502" y="888"/>
                  </a:lnTo>
                  <a:lnTo>
                    <a:pt x="1524" y="897"/>
                  </a:lnTo>
                  <a:lnTo>
                    <a:pt x="1545" y="907"/>
                  </a:lnTo>
                  <a:lnTo>
                    <a:pt x="1566" y="917"/>
                  </a:lnTo>
                  <a:lnTo>
                    <a:pt x="1586" y="929"/>
                  </a:lnTo>
                  <a:lnTo>
                    <a:pt x="1605" y="941"/>
                  </a:lnTo>
                  <a:lnTo>
                    <a:pt x="1624" y="955"/>
                  </a:lnTo>
                  <a:lnTo>
                    <a:pt x="1642" y="969"/>
                  </a:lnTo>
                  <a:lnTo>
                    <a:pt x="1659" y="984"/>
                  </a:lnTo>
                  <a:lnTo>
                    <a:pt x="1676" y="1000"/>
                  </a:lnTo>
                  <a:lnTo>
                    <a:pt x="1692" y="1016"/>
                  </a:lnTo>
                  <a:lnTo>
                    <a:pt x="1708" y="1034"/>
                  </a:lnTo>
                  <a:lnTo>
                    <a:pt x="1722" y="1052"/>
                  </a:lnTo>
                  <a:lnTo>
                    <a:pt x="1735" y="1071"/>
                  </a:lnTo>
                  <a:lnTo>
                    <a:pt x="1748" y="1091"/>
                  </a:lnTo>
                  <a:lnTo>
                    <a:pt x="1759" y="1111"/>
                  </a:lnTo>
                  <a:lnTo>
                    <a:pt x="1770" y="1131"/>
                  </a:lnTo>
                  <a:lnTo>
                    <a:pt x="1780" y="1153"/>
                  </a:lnTo>
                  <a:lnTo>
                    <a:pt x="1788" y="1174"/>
                  </a:lnTo>
                  <a:lnTo>
                    <a:pt x="1796" y="1197"/>
                  </a:lnTo>
                  <a:lnTo>
                    <a:pt x="1802" y="1220"/>
                  </a:lnTo>
                  <a:lnTo>
                    <a:pt x="1807" y="1243"/>
                  </a:lnTo>
                  <a:lnTo>
                    <a:pt x="1812" y="1267"/>
                  </a:lnTo>
                  <a:lnTo>
                    <a:pt x="1815" y="1291"/>
                  </a:lnTo>
                  <a:lnTo>
                    <a:pt x="1817" y="1315"/>
                  </a:lnTo>
                  <a:lnTo>
                    <a:pt x="1817" y="1339"/>
                  </a:lnTo>
                  <a:lnTo>
                    <a:pt x="1817" y="1364"/>
                  </a:lnTo>
                  <a:lnTo>
                    <a:pt x="1815" y="1389"/>
                  </a:lnTo>
                  <a:lnTo>
                    <a:pt x="1812" y="1413"/>
                  </a:lnTo>
                  <a:lnTo>
                    <a:pt x="1807" y="1437"/>
                  </a:lnTo>
                  <a:lnTo>
                    <a:pt x="1802" y="1460"/>
                  </a:lnTo>
                  <a:lnTo>
                    <a:pt x="1796" y="1482"/>
                  </a:lnTo>
                  <a:lnTo>
                    <a:pt x="1788" y="1505"/>
                  </a:lnTo>
                  <a:lnTo>
                    <a:pt x="1780" y="1526"/>
                  </a:lnTo>
                  <a:lnTo>
                    <a:pt x="1770" y="1548"/>
                  </a:lnTo>
                  <a:lnTo>
                    <a:pt x="1759" y="1569"/>
                  </a:lnTo>
                  <a:lnTo>
                    <a:pt x="1748" y="1589"/>
                  </a:lnTo>
                  <a:lnTo>
                    <a:pt x="1735" y="1608"/>
                  </a:lnTo>
                  <a:lnTo>
                    <a:pt x="1722" y="1627"/>
                  </a:lnTo>
                  <a:lnTo>
                    <a:pt x="1708" y="1645"/>
                  </a:lnTo>
                  <a:lnTo>
                    <a:pt x="1692" y="1663"/>
                  </a:lnTo>
                  <a:lnTo>
                    <a:pt x="1676" y="1679"/>
                  </a:lnTo>
                  <a:lnTo>
                    <a:pt x="1659" y="1695"/>
                  </a:lnTo>
                  <a:lnTo>
                    <a:pt x="1642" y="1711"/>
                  </a:lnTo>
                  <a:lnTo>
                    <a:pt x="1624" y="1725"/>
                  </a:lnTo>
                  <a:lnTo>
                    <a:pt x="1605" y="1739"/>
                  </a:lnTo>
                  <a:lnTo>
                    <a:pt x="1586" y="1751"/>
                  </a:lnTo>
                  <a:lnTo>
                    <a:pt x="1566" y="1763"/>
                  </a:lnTo>
                  <a:lnTo>
                    <a:pt x="1545" y="1773"/>
                  </a:lnTo>
                  <a:lnTo>
                    <a:pt x="1524" y="1783"/>
                  </a:lnTo>
                  <a:lnTo>
                    <a:pt x="1502" y="1791"/>
                  </a:lnTo>
                  <a:lnTo>
                    <a:pt x="1479" y="1799"/>
                  </a:lnTo>
                  <a:lnTo>
                    <a:pt x="1457" y="1805"/>
                  </a:lnTo>
                  <a:lnTo>
                    <a:pt x="1433" y="1811"/>
                  </a:lnTo>
                  <a:lnTo>
                    <a:pt x="1410" y="1815"/>
                  </a:lnTo>
                  <a:lnTo>
                    <a:pt x="1386" y="1818"/>
                  </a:lnTo>
                  <a:lnTo>
                    <a:pt x="1362" y="1820"/>
                  </a:lnTo>
                  <a:lnTo>
                    <a:pt x="1337" y="1820"/>
                  </a:lnTo>
                  <a:close/>
                  <a:moveTo>
                    <a:pt x="2511" y="1071"/>
                  </a:moveTo>
                  <a:lnTo>
                    <a:pt x="2383" y="1071"/>
                  </a:lnTo>
                  <a:lnTo>
                    <a:pt x="2377" y="1071"/>
                  </a:lnTo>
                  <a:lnTo>
                    <a:pt x="2370" y="1070"/>
                  </a:lnTo>
                  <a:lnTo>
                    <a:pt x="2364" y="1068"/>
                  </a:lnTo>
                  <a:lnTo>
                    <a:pt x="2357" y="1066"/>
                  </a:lnTo>
                  <a:lnTo>
                    <a:pt x="2349" y="1063"/>
                  </a:lnTo>
                  <a:lnTo>
                    <a:pt x="2343" y="1059"/>
                  </a:lnTo>
                  <a:lnTo>
                    <a:pt x="2337" y="1054"/>
                  </a:lnTo>
                  <a:lnTo>
                    <a:pt x="2330" y="1050"/>
                  </a:lnTo>
                  <a:lnTo>
                    <a:pt x="2319" y="1040"/>
                  </a:lnTo>
                  <a:lnTo>
                    <a:pt x="2309" y="1028"/>
                  </a:lnTo>
                  <a:lnTo>
                    <a:pt x="2305" y="1022"/>
                  </a:lnTo>
                  <a:lnTo>
                    <a:pt x="2301" y="1016"/>
                  </a:lnTo>
                  <a:lnTo>
                    <a:pt x="2297" y="1009"/>
                  </a:lnTo>
                  <a:lnTo>
                    <a:pt x="2295" y="1002"/>
                  </a:lnTo>
                  <a:lnTo>
                    <a:pt x="2285" y="976"/>
                  </a:lnTo>
                  <a:lnTo>
                    <a:pt x="2275" y="951"/>
                  </a:lnTo>
                  <a:lnTo>
                    <a:pt x="2264" y="926"/>
                  </a:lnTo>
                  <a:lnTo>
                    <a:pt x="2252" y="901"/>
                  </a:lnTo>
                  <a:lnTo>
                    <a:pt x="2249" y="893"/>
                  </a:lnTo>
                  <a:lnTo>
                    <a:pt x="2247" y="886"/>
                  </a:lnTo>
                  <a:lnTo>
                    <a:pt x="2245" y="879"/>
                  </a:lnTo>
                  <a:lnTo>
                    <a:pt x="2244" y="871"/>
                  </a:lnTo>
                  <a:lnTo>
                    <a:pt x="2243" y="856"/>
                  </a:lnTo>
                  <a:lnTo>
                    <a:pt x="2244" y="841"/>
                  </a:lnTo>
                  <a:lnTo>
                    <a:pt x="2245" y="833"/>
                  </a:lnTo>
                  <a:lnTo>
                    <a:pt x="2246" y="826"/>
                  </a:lnTo>
                  <a:lnTo>
                    <a:pt x="2248" y="819"/>
                  </a:lnTo>
                  <a:lnTo>
                    <a:pt x="2251" y="812"/>
                  </a:lnTo>
                  <a:lnTo>
                    <a:pt x="2254" y="806"/>
                  </a:lnTo>
                  <a:lnTo>
                    <a:pt x="2258" y="800"/>
                  </a:lnTo>
                  <a:lnTo>
                    <a:pt x="2262" y="795"/>
                  </a:lnTo>
                  <a:lnTo>
                    <a:pt x="2266" y="790"/>
                  </a:lnTo>
                  <a:lnTo>
                    <a:pt x="2358" y="698"/>
                  </a:lnTo>
                  <a:lnTo>
                    <a:pt x="2369" y="686"/>
                  </a:lnTo>
                  <a:lnTo>
                    <a:pt x="2378" y="673"/>
                  </a:lnTo>
                  <a:lnTo>
                    <a:pt x="2386" y="660"/>
                  </a:lnTo>
                  <a:lnTo>
                    <a:pt x="2393" y="645"/>
                  </a:lnTo>
                  <a:lnTo>
                    <a:pt x="2398" y="630"/>
                  </a:lnTo>
                  <a:lnTo>
                    <a:pt x="2402" y="615"/>
                  </a:lnTo>
                  <a:lnTo>
                    <a:pt x="2405" y="599"/>
                  </a:lnTo>
                  <a:lnTo>
                    <a:pt x="2405" y="583"/>
                  </a:lnTo>
                  <a:lnTo>
                    <a:pt x="2405" y="566"/>
                  </a:lnTo>
                  <a:lnTo>
                    <a:pt x="2402" y="550"/>
                  </a:lnTo>
                  <a:lnTo>
                    <a:pt x="2398" y="534"/>
                  </a:lnTo>
                  <a:lnTo>
                    <a:pt x="2393" y="519"/>
                  </a:lnTo>
                  <a:lnTo>
                    <a:pt x="2386" y="505"/>
                  </a:lnTo>
                  <a:lnTo>
                    <a:pt x="2378" y="491"/>
                  </a:lnTo>
                  <a:lnTo>
                    <a:pt x="2368" y="479"/>
                  </a:lnTo>
                  <a:lnTo>
                    <a:pt x="2358" y="467"/>
                  </a:lnTo>
                  <a:lnTo>
                    <a:pt x="2209" y="318"/>
                  </a:lnTo>
                  <a:lnTo>
                    <a:pt x="2197" y="307"/>
                  </a:lnTo>
                  <a:lnTo>
                    <a:pt x="2184" y="298"/>
                  </a:lnTo>
                  <a:lnTo>
                    <a:pt x="2171" y="289"/>
                  </a:lnTo>
                  <a:lnTo>
                    <a:pt x="2156" y="283"/>
                  </a:lnTo>
                  <a:lnTo>
                    <a:pt x="2141" y="277"/>
                  </a:lnTo>
                  <a:lnTo>
                    <a:pt x="2125" y="274"/>
                  </a:lnTo>
                  <a:lnTo>
                    <a:pt x="2109" y="271"/>
                  </a:lnTo>
                  <a:lnTo>
                    <a:pt x="2093" y="270"/>
                  </a:lnTo>
                  <a:lnTo>
                    <a:pt x="2077" y="271"/>
                  </a:lnTo>
                  <a:lnTo>
                    <a:pt x="2061" y="274"/>
                  </a:lnTo>
                  <a:lnTo>
                    <a:pt x="2045" y="277"/>
                  </a:lnTo>
                  <a:lnTo>
                    <a:pt x="2030" y="283"/>
                  </a:lnTo>
                  <a:lnTo>
                    <a:pt x="2016" y="289"/>
                  </a:lnTo>
                  <a:lnTo>
                    <a:pt x="2002" y="298"/>
                  </a:lnTo>
                  <a:lnTo>
                    <a:pt x="1990" y="307"/>
                  </a:lnTo>
                  <a:lnTo>
                    <a:pt x="1978" y="318"/>
                  </a:lnTo>
                  <a:lnTo>
                    <a:pt x="1886" y="409"/>
                  </a:lnTo>
                  <a:lnTo>
                    <a:pt x="1880" y="415"/>
                  </a:lnTo>
                  <a:lnTo>
                    <a:pt x="1873" y="420"/>
                  </a:lnTo>
                  <a:lnTo>
                    <a:pt x="1866" y="424"/>
                  </a:lnTo>
                  <a:lnTo>
                    <a:pt x="1858" y="427"/>
                  </a:lnTo>
                  <a:lnTo>
                    <a:pt x="1849" y="430"/>
                  </a:lnTo>
                  <a:lnTo>
                    <a:pt x="1840" y="432"/>
                  </a:lnTo>
                  <a:lnTo>
                    <a:pt x="1831" y="433"/>
                  </a:lnTo>
                  <a:lnTo>
                    <a:pt x="1821" y="433"/>
                  </a:lnTo>
                  <a:lnTo>
                    <a:pt x="1809" y="432"/>
                  </a:lnTo>
                  <a:lnTo>
                    <a:pt x="1797" y="431"/>
                  </a:lnTo>
                  <a:lnTo>
                    <a:pt x="1786" y="428"/>
                  </a:lnTo>
                  <a:lnTo>
                    <a:pt x="1776" y="423"/>
                  </a:lnTo>
                  <a:lnTo>
                    <a:pt x="1751" y="411"/>
                  </a:lnTo>
                  <a:lnTo>
                    <a:pt x="1726" y="400"/>
                  </a:lnTo>
                  <a:lnTo>
                    <a:pt x="1699" y="390"/>
                  </a:lnTo>
                  <a:lnTo>
                    <a:pt x="1674" y="380"/>
                  </a:lnTo>
                  <a:lnTo>
                    <a:pt x="1667" y="377"/>
                  </a:lnTo>
                  <a:lnTo>
                    <a:pt x="1660" y="374"/>
                  </a:lnTo>
                  <a:lnTo>
                    <a:pt x="1654" y="370"/>
                  </a:lnTo>
                  <a:lnTo>
                    <a:pt x="1647" y="366"/>
                  </a:lnTo>
                  <a:lnTo>
                    <a:pt x="1636" y="356"/>
                  </a:lnTo>
                  <a:lnTo>
                    <a:pt x="1626" y="344"/>
                  </a:lnTo>
                  <a:lnTo>
                    <a:pt x="1621" y="338"/>
                  </a:lnTo>
                  <a:lnTo>
                    <a:pt x="1617" y="332"/>
                  </a:lnTo>
                  <a:lnTo>
                    <a:pt x="1614" y="325"/>
                  </a:lnTo>
                  <a:lnTo>
                    <a:pt x="1611" y="319"/>
                  </a:lnTo>
                  <a:lnTo>
                    <a:pt x="1609" y="312"/>
                  </a:lnTo>
                  <a:lnTo>
                    <a:pt x="1607" y="305"/>
                  </a:lnTo>
                  <a:lnTo>
                    <a:pt x="1606" y="299"/>
                  </a:lnTo>
                  <a:lnTo>
                    <a:pt x="1605" y="292"/>
                  </a:lnTo>
                  <a:lnTo>
                    <a:pt x="1605" y="164"/>
                  </a:lnTo>
                  <a:lnTo>
                    <a:pt x="1605" y="147"/>
                  </a:lnTo>
                  <a:lnTo>
                    <a:pt x="1602" y="131"/>
                  </a:lnTo>
                  <a:lnTo>
                    <a:pt x="1598" y="115"/>
                  </a:lnTo>
                  <a:lnTo>
                    <a:pt x="1593" y="100"/>
                  </a:lnTo>
                  <a:lnTo>
                    <a:pt x="1586" y="85"/>
                  </a:lnTo>
                  <a:lnTo>
                    <a:pt x="1578" y="72"/>
                  </a:lnTo>
                  <a:lnTo>
                    <a:pt x="1568" y="59"/>
                  </a:lnTo>
                  <a:lnTo>
                    <a:pt x="1558" y="48"/>
                  </a:lnTo>
                  <a:lnTo>
                    <a:pt x="1546" y="37"/>
                  </a:lnTo>
                  <a:lnTo>
                    <a:pt x="1534" y="28"/>
                  </a:lnTo>
                  <a:lnTo>
                    <a:pt x="1520" y="19"/>
                  </a:lnTo>
                  <a:lnTo>
                    <a:pt x="1506" y="13"/>
                  </a:lnTo>
                  <a:lnTo>
                    <a:pt x="1491" y="7"/>
                  </a:lnTo>
                  <a:lnTo>
                    <a:pt x="1474" y="3"/>
                  </a:lnTo>
                  <a:lnTo>
                    <a:pt x="1458" y="1"/>
                  </a:lnTo>
                  <a:lnTo>
                    <a:pt x="1441" y="0"/>
                  </a:lnTo>
                  <a:lnTo>
                    <a:pt x="1232" y="0"/>
                  </a:lnTo>
                  <a:lnTo>
                    <a:pt x="1215" y="1"/>
                  </a:lnTo>
                  <a:lnTo>
                    <a:pt x="1199" y="3"/>
                  </a:lnTo>
                  <a:lnTo>
                    <a:pt x="1184" y="7"/>
                  </a:lnTo>
                  <a:lnTo>
                    <a:pt x="1169" y="13"/>
                  </a:lnTo>
                  <a:lnTo>
                    <a:pt x="1154" y="19"/>
                  </a:lnTo>
                  <a:lnTo>
                    <a:pt x="1141" y="28"/>
                  </a:lnTo>
                  <a:lnTo>
                    <a:pt x="1128" y="37"/>
                  </a:lnTo>
                  <a:lnTo>
                    <a:pt x="1117" y="48"/>
                  </a:lnTo>
                  <a:lnTo>
                    <a:pt x="1106" y="59"/>
                  </a:lnTo>
                  <a:lnTo>
                    <a:pt x="1097" y="72"/>
                  </a:lnTo>
                  <a:lnTo>
                    <a:pt x="1089" y="85"/>
                  </a:lnTo>
                  <a:lnTo>
                    <a:pt x="1082" y="100"/>
                  </a:lnTo>
                  <a:lnTo>
                    <a:pt x="1076" y="115"/>
                  </a:lnTo>
                  <a:lnTo>
                    <a:pt x="1072" y="131"/>
                  </a:lnTo>
                  <a:lnTo>
                    <a:pt x="1070" y="147"/>
                  </a:lnTo>
                  <a:lnTo>
                    <a:pt x="1069" y="164"/>
                  </a:lnTo>
                  <a:lnTo>
                    <a:pt x="1069" y="292"/>
                  </a:lnTo>
                  <a:lnTo>
                    <a:pt x="1069" y="299"/>
                  </a:lnTo>
                  <a:lnTo>
                    <a:pt x="1068" y="305"/>
                  </a:lnTo>
                  <a:lnTo>
                    <a:pt x="1066" y="312"/>
                  </a:lnTo>
                  <a:lnTo>
                    <a:pt x="1064" y="319"/>
                  </a:lnTo>
                  <a:lnTo>
                    <a:pt x="1061" y="325"/>
                  </a:lnTo>
                  <a:lnTo>
                    <a:pt x="1057" y="332"/>
                  </a:lnTo>
                  <a:lnTo>
                    <a:pt x="1052" y="338"/>
                  </a:lnTo>
                  <a:lnTo>
                    <a:pt x="1048" y="344"/>
                  </a:lnTo>
                  <a:lnTo>
                    <a:pt x="1043" y="350"/>
                  </a:lnTo>
                  <a:lnTo>
                    <a:pt x="1038" y="356"/>
                  </a:lnTo>
                  <a:lnTo>
                    <a:pt x="1032" y="361"/>
                  </a:lnTo>
                  <a:lnTo>
                    <a:pt x="1026" y="366"/>
                  </a:lnTo>
                  <a:lnTo>
                    <a:pt x="1020" y="370"/>
                  </a:lnTo>
                  <a:lnTo>
                    <a:pt x="1013" y="374"/>
                  </a:lnTo>
                  <a:lnTo>
                    <a:pt x="1007" y="377"/>
                  </a:lnTo>
                  <a:lnTo>
                    <a:pt x="1000" y="380"/>
                  </a:lnTo>
                  <a:lnTo>
                    <a:pt x="974" y="390"/>
                  </a:lnTo>
                  <a:lnTo>
                    <a:pt x="949" y="400"/>
                  </a:lnTo>
                  <a:lnTo>
                    <a:pt x="923" y="411"/>
                  </a:lnTo>
                  <a:lnTo>
                    <a:pt x="898" y="424"/>
                  </a:lnTo>
                  <a:lnTo>
                    <a:pt x="888" y="428"/>
                  </a:lnTo>
                  <a:lnTo>
                    <a:pt x="877" y="431"/>
                  </a:lnTo>
                  <a:lnTo>
                    <a:pt x="866" y="433"/>
                  </a:lnTo>
                  <a:lnTo>
                    <a:pt x="854" y="433"/>
                  </a:lnTo>
                  <a:lnTo>
                    <a:pt x="844" y="433"/>
                  </a:lnTo>
                  <a:lnTo>
                    <a:pt x="833" y="432"/>
                  </a:lnTo>
                  <a:lnTo>
                    <a:pt x="824" y="430"/>
                  </a:lnTo>
                  <a:lnTo>
                    <a:pt x="816" y="427"/>
                  </a:lnTo>
                  <a:lnTo>
                    <a:pt x="808" y="424"/>
                  </a:lnTo>
                  <a:lnTo>
                    <a:pt x="800" y="420"/>
                  </a:lnTo>
                  <a:lnTo>
                    <a:pt x="793" y="415"/>
                  </a:lnTo>
                  <a:lnTo>
                    <a:pt x="788" y="409"/>
                  </a:lnTo>
                  <a:lnTo>
                    <a:pt x="697" y="318"/>
                  </a:lnTo>
                  <a:lnTo>
                    <a:pt x="685" y="307"/>
                  </a:lnTo>
                  <a:lnTo>
                    <a:pt x="672" y="298"/>
                  </a:lnTo>
                  <a:lnTo>
                    <a:pt x="658" y="290"/>
                  </a:lnTo>
                  <a:lnTo>
                    <a:pt x="644" y="283"/>
                  </a:lnTo>
                  <a:lnTo>
                    <a:pt x="629" y="277"/>
                  </a:lnTo>
                  <a:lnTo>
                    <a:pt x="613" y="274"/>
                  </a:lnTo>
                  <a:lnTo>
                    <a:pt x="597" y="271"/>
                  </a:lnTo>
                  <a:lnTo>
                    <a:pt x="581" y="270"/>
                  </a:lnTo>
                  <a:lnTo>
                    <a:pt x="564" y="271"/>
                  </a:lnTo>
                  <a:lnTo>
                    <a:pt x="549" y="274"/>
                  </a:lnTo>
                  <a:lnTo>
                    <a:pt x="533" y="277"/>
                  </a:lnTo>
                  <a:lnTo>
                    <a:pt x="518" y="283"/>
                  </a:lnTo>
                  <a:lnTo>
                    <a:pt x="504" y="290"/>
                  </a:lnTo>
                  <a:lnTo>
                    <a:pt x="490" y="298"/>
                  </a:lnTo>
                  <a:lnTo>
                    <a:pt x="477" y="307"/>
                  </a:lnTo>
                  <a:lnTo>
                    <a:pt x="465" y="318"/>
                  </a:lnTo>
                  <a:lnTo>
                    <a:pt x="317" y="466"/>
                  </a:lnTo>
                  <a:lnTo>
                    <a:pt x="306" y="479"/>
                  </a:lnTo>
                  <a:lnTo>
                    <a:pt x="296" y="492"/>
                  </a:lnTo>
                  <a:lnTo>
                    <a:pt x="288" y="506"/>
                  </a:lnTo>
                  <a:lnTo>
                    <a:pt x="281" y="520"/>
                  </a:lnTo>
                  <a:lnTo>
                    <a:pt x="276" y="535"/>
                  </a:lnTo>
                  <a:lnTo>
                    <a:pt x="272" y="551"/>
                  </a:lnTo>
                  <a:lnTo>
                    <a:pt x="270" y="566"/>
                  </a:lnTo>
                  <a:lnTo>
                    <a:pt x="269" y="583"/>
                  </a:lnTo>
                  <a:lnTo>
                    <a:pt x="270" y="598"/>
                  </a:lnTo>
                  <a:lnTo>
                    <a:pt x="272" y="614"/>
                  </a:lnTo>
                  <a:lnTo>
                    <a:pt x="276" y="629"/>
                  </a:lnTo>
                  <a:lnTo>
                    <a:pt x="281" y="644"/>
                  </a:lnTo>
                  <a:lnTo>
                    <a:pt x="288" y="659"/>
                  </a:lnTo>
                  <a:lnTo>
                    <a:pt x="296" y="673"/>
                  </a:lnTo>
                  <a:lnTo>
                    <a:pt x="306" y="686"/>
                  </a:lnTo>
                  <a:lnTo>
                    <a:pt x="317" y="698"/>
                  </a:lnTo>
                  <a:lnTo>
                    <a:pt x="409" y="790"/>
                  </a:lnTo>
                  <a:lnTo>
                    <a:pt x="413" y="795"/>
                  </a:lnTo>
                  <a:lnTo>
                    <a:pt x="417" y="800"/>
                  </a:lnTo>
                  <a:lnTo>
                    <a:pt x="420" y="806"/>
                  </a:lnTo>
                  <a:lnTo>
                    <a:pt x="424" y="812"/>
                  </a:lnTo>
                  <a:lnTo>
                    <a:pt x="426" y="819"/>
                  </a:lnTo>
                  <a:lnTo>
                    <a:pt x="428" y="826"/>
                  </a:lnTo>
                  <a:lnTo>
                    <a:pt x="430" y="833"/>
                  </a:lnTo>
                  <a:lnTo>
                    <a:pt x="431" y="841"/>
                  </a:lnTo>
                  <a:lnTo>
                    <a:pt x="432" y="856"/>
                  </a:lnTo>
                  <a:lnTo>
                    <a:pt x="431" y="871"/>
                  </a:lnTo>
                  <a:lnTo>
                    <a:pt x="429" y="879"/>
                  </a:lnTo>
                  <a:lnTo>
                    <a:pt x="428" y="886"/>
                  </a:lnTo>
                  <a:lnTo>
                    <a:pt x="425" y="893"/>
                  </a:lnTo>
                  <a:lnTo>
                    <a:pt x="422" y="901"/>
                  </a:lnTo>
                  <a:lnTo>
                    <a:pt x="411" y="926"/>
                  </a:lnTo>
                  <a:lnTo>
                    <a:pt x="399" y="951"/>
                  </a:lnTo>
                  <a:lnTo>
                    <a:pt x="388" y="976"/>
                  </a:lnTo>
                  <a:lnTo>
                    <a:pt x="379" y="1002"/>
                  </a:lnTo>
                  <a:lnTo>
                    <a:pt x="376" y="1009"/>
                  </a:lnTo>
                  <a:lnTo>
                    <a:pt x="373" y="1016"/>
                  </a:lnTo>
                  <a:lnTo>
                    <a:pt x="369" y="1022"/>
                  </a:lnTo>
                  <a:lnTo>
                    <a:pt x="365" y="1028"/>
                  </a:lnTo>
                  <a:lnTo>
                    <a:pt x="354" y="1040"/>
                  </a:lnTo>
                  <a:lnTo>
                    <a:pt x="343" y="1050"/>
                  </a:lnTo>
                  <a:lnTo>
                    <a:pt x="337" y="1054"/>
                  </a:lnTo>
                  <a:lnTo>
                    <a:pt x="331" y="1059"/>
                  </a:lnTo>
                  <a:lnTo>
                    <a:pt x="324" y="1063"/>
                  </a:lnTo>
                  <a:lnTo>
                    <a:pt x="318" y="1066"/>
                  </a:lnTo>
                  <a:lnTo>
                    <a:pt x="311" y="1068"/>
                  </a:lnTo>
                  <a:lnTo>
                    <a:pt x="304" y="1070"/>
                  </a:lnTo>
                  <a:lnTo>
                    <a:pt x="298" y="1071"/>
                  </a:lnTo>
                  <a:lnTo>
                    <a:pt x="291" y="1071"/>
                  </a:lnTo>
                  <a:lnTo>
                    <a:pt x="163" y="1071"/>
                  </a:lnTo>
                  <a:lnTo>
                    <a:pt x="146" y="1072"/>
                  </a:lnTo>
                  <a:lnTo>
                    <a:pt x="130" y="1075"/>
                  </a:lnTo>
                  <a:lnTo>
                    <a:pt x="114" y="1079"/>
                  </a:lnTo>
                  <a:lnTo>
                    <a:pt x="99" y="1084"/>
                  </a:lnTo>
                  <a:lnTo>
                    <a:pt x="85" y="1091"/>
                  </a:lnTo>
                  <a:lnTo>
                    <a:pt x="72" y="1099"/>
                  </a:lnTo>
                  <a:lnTo>
                    <a:pt x="59" y="1108"/>
                  </a:lnTo>
                  <a:lnTo>
                    <a:pt x="47" y="1119"/>
                  </a:lnTo>
                  <a:lnTo>
                    <a:pt x="37" y="1131"/>
                  </a:lnTo>
                  <a:lnTo>
                    <a:pt x="27" y="1143"/>
                  </a:lnTo>
                  <a:lnTo>
                    <a:pt x="19" y="1157"/>
                  </a:lnTo>
                  <a:lnTo>
                    <a:pt x="12" y="1171"/>
                  </a:lnTo>
                  <a:lnTo>
                    <a:pt x="7" y="1186"/>
                  </a:lnTo>
                  <a:lnTo>
                    <a:pt x="3" y="1201"/>
                  </a:lnTo>
                  <a:lnTo>
                    <a:pt x="0" y="1219"/>
                  </a:lnTo>
                  <a:lnTo>
                    <a:pt x="0" y="1235"/>
                  </a:lnTo>
                  <a:lnTo>
                    <a:pt x="0" y="1445"/>
                  </a:lnTo>
                  <a:lnTo>
                    <a:pt x="0" y="1461"/>
                  </a:lnTo>
                  <a:lnTo>
                    <a:pt x="3" y="1478"/>
                  </a:lnTo>
                  <a:lnTo>
                    <a:pt x="7" y="1493"/>
                  </a:lnTo>
                  <a:lnTo>
                    <a:pt x="12" y="1508"/>
                  </a:lnTo>
                  <a:lnTo>
                    <a:pt x="19" y="1522"/>
                  </a:lnTo>
                  <a:lnTo>
                    <a:pt x="27" y="1536"/>
                  </a:lnTo>
                  <a:lnTo>
                    <a:pt x="37" y="1549"/>
                  </a:lnTo>
                  <a:lnTo>
                    <a:pt x="47" y="1561"/>
                  </a:lnTo>
                  <a:lnTo>
                    <a:pt x="59" y="1571"/>
                  </a:lnTo>
                  <a:lnTo>
                    <a:pt x="71" y="1581"/>
                  </a:lnTo>
                  <a:lnTo>
                    <a:pt x="85" y="1589"/>
                  </a:lnTo>
                  <a:lnTo>
                    <a:pt x="99" y="1596"/>
                  </a:lnTo>
                  <a:lnTo>
                    <a:pt x="114" y="1601"/>
                  </a:lnTo>
                  <a:lnTo>
                    <a:pt x="130" y="1605"/>
                  </a:lnTo>
                  <a:lnTo>
                    <a:pt x="146" y="1608"/>
                  </a:lnTo>
                  <a:lnTo>
                    <a:pt x="163" y="1609"/>
                  </a:lnTo>
                  <a:lnTo>
                    <a:pt x="291" y="1609"/>
                  </a:lnTo>
                  <a:lnTo>
                    <a:pt x="298" y="1609"/>
                  </a:lnTo>
                  <a:lnTo>
                    <a:pt x="304" y="1610"/>
                  </a:lnTo>
                  <a:lnTo>
                    <a:pt x="311" y="1612"/>
                  </a:lnTo>
                  <a:lnTo>
                    <a:pt x="317" y="1614"/>
                  </a:lnTo>
                  <a:lnTo>
                    <a:pt x="324" y="1617"/>
                  </a:lnTo>
                  <a:lnTo>
                    <a:pt x="331" y="1621"/>
                  </a:lnTo>
                  <a:lnTo>
                    <a:pt x="337" y="1625"/>
                  </a:lnTo>
                  <a:lnTo>
                    <a:pt x="343" y="1629"/>
                  </a:lnTo>
                  <a:lnTo>
                    <a:pt x="354" y="1639"/>
                  </a:lnTo>
                  <a:lnTo>
                    <a:pt x="364" y="1651"/>
                  </a:lnTo>
                  <a:lnTo>
                    <a:pt x="369" y="1657"/>
                  </a:lnTo>
                  <a:lnTo>
                    <a:pt x="373" y="1663"/>
                  </a:lnTo>
                  <a:lnTo>
                    <a:pt x="376" y="1670"/>
                  </a:lnTo>
                  <a:lnTo>
                    <a:pt x="379" y="1677"/>
                  </a:lnTo>
                  <a:lnTo>
                    <a:pt x="388" y="1704"/>
                  </a:lnTo>
                  <a:lnTo>
                    <a:pt x="399" y="1729"/>
                  </a:lnTo>
                  <a:lnTo>
                    <a:pt x="411" y="1754"/>
                  </a:lnTo>
                  <a:lnTo>
                    <a:pt x="422" y="1779"/>
                  </a:lnTo>
                  <a:lnTo>
                    <a:pt x="425" y="1786"/>
                  </a:lnTo>
                  <a:lnTo>
                    <a:pt x="428" y="1793"/>
                  </a:lnTo>
                  <a:lnTo>
                    <a:pt x="429" y="1800"/>
                  </a:lnTo>
                  <a:lnTo>
                    <a:pt x="431" y="1808"/>
                  </a:lnTo>
                  <a:lnTo>
                    <a:pt x="432" y="1815"/>
                  </a:lnTo>
                  <a:lnTo>
                    <a:pt x="432" y="1823"/>
                  </a:lnTo>
                  <a:lnTo>
                    <a:pt x="432" y="1831"/>
                  </a:lnTo>
                  <a:lnTo>
                    <a:pt x="431" y="1838"/>
                  </a:lnTo>
                  <a:lnTo>
                    <a:pt x="430" y="1846"/>
                  </a:lnTo>
                  <a:lnTo>
                    <a:pt x="428" y="1853"/>
                  </a:lnTo>
                  <a:lnTo>
                    <a:pt x="426" y="1860"/>
                  </a:lnTo>
                  <a:lnTo>
                    <a:pt x="423" y="1868"/>
                  </a:lnTo>
                  <a:lnTo>
                    <a:pt x="420" y="1874"/>
                  </a:lnTo>
                  <a:lnTo>
                    <a:pt x="417" y="1880"/>
                  </a:lnTo>
                  <a:lnTo>
                    <a:pt x="413" y="1885"/>
                  </a:lnTo>
                  <a:lnTo>
                    <a:pt x="409" y="1890"/>
                  </a:lnTo>
                  <a:lnTo>
                    <a:pt x="317" y="1981"/>
                  </a:lnTo>
                  <a:lnTo>
                    <a:pt x="306" y="1993"/>
                  </a:lnTo>
                  <a:lnTo>
                    <a:pt x="296" y="2006"/>
                  </a:lnTo>
                  <a:lnTo>
                    <a:pt x="288" y="2020"/>
                  </a:lnTo>
                  <a:lnTo>
                    <a:pt x="281" y="2036"/>
                  </a:lnTo>
                  <a:lnTo>
                    <a:pt x="276" y="2051"/>
                  </a:lnTo>
                  <a:lnTo>
                    <a:pt x="272" y="2066"/>
                  </a:lnTo>
                  <a:lnTo>
                    <a:pt x="270" y="2082"/>
                  </a:lnTo>
                  <a:lnTo>
                    <a:pt x="269" y="2097"/>
                  </a:lnTo>
                  <a:lnTo>
                    <a:pt x="270" y="2113"/>
                  </a:lnTo>
                  <a:lnTo>
                    <a:pt x="272" y="2128"/>
                  </a:lnTo>
                  <a:lnTo>
                    <a:pt x="276" y="2144"/>
                  </a:lnTo>
                  <a:lnTo>
                    <a:pt x="281" y="2159"/>
                  </a:lnTo>
                  <a:lnTo>
                    <a:pt x="288" y="2173"/>
                  </a:lnTo>
                  <a:lnTo>
                    <a:pt x="296" y="2188"/>
                  </a:lnTo>
                  <a:lnTo>
                    <a:pt x="306" y="2201"/>
                  </a:lnTo>
                  <a:lnTo>
                    <a:pt x="317" y="2214"/>
                  </a:lnTo>
                  <a:lnTo>
                    <a:pt x="465" y="2362"/>
                  </a:lnTo>
                  <a:lnTo>
                    <a:pt x="477" y="2373"/>
                  </a:lnTo>
                  <a:lnTo>
                    <a:pt x="490" y="2382"/>
                  </a:lnTo>
                  <a:lnTo>
                    <a:pt x="504" y="2391"/>
                  </a:lnTo>
                  <a:lnTo>
                    <a:pt x="518" y="2397"/>
                  </a:lnTo>
                  <a:lnTo>
                    <a:pt x="533" y="2403"/>
                  </a:lnTo>
                  <a:lnTo>
                    <a:pt x="549" y="2407"/>
                  </a:lnTo>
                  <a:lnTo>
                    <a:pt x="564" y="2409"/>
                  </a:lnTo>
                  <a:lnTo>
                    <a:pt x="581" y="2410"/>
                  </a:lnTo>
                  <a:lnTo>
                    <a:pt x="597" y="2409"/>
                  </a:lnTo>
                  <a:lnTo>
                    <a:pt x="613" y="2407"/>
                  </a:lnTo>
                  <a:lnTo>
                    <a:pt x="629" y="2403"/>
                  </a:lnTo>
                  <a:lnTo>
                    <a:pt x="644" y="2397"/>
                  </a:lnTo>
                  <a:lnTo>
                    <a:pt x="658" y="2391"/>
                  </a:lnTo>
                  <a:lnTo>
                    <a:pt x="672" y="2382"/>
                  </a:lnTo>
                  <a:lnTo>
                    <a:pt x="685" y="2373"/>
                  </a:lnTo>
                  <a:lnTo>
                    <a:pt x="697" y="2362"/>
                  </a:lnTo>
                  <a:lnTo>
                    <a:pt x="788" y="2270"/>
                  </a:lnTo>
                  <a:lnTo>
                    <a:pt x="793" y="2265"/>
                  </a:lnTo>
                  <a:lnTo>
                    <a:pt x="800" y="2260"/>
                  </a:lnTo>
                  <a:lnTo>
                    <a:pt x="808" y="2256"/>
                  </a:lnTo>
                  <a:lnTo>
                    <a:pt x="816" y="2253"/>
                  </a:lnTo>
                  <a:lnTo>
                    <a:pt x="824" y="2250"/>
                  </a:lnTo>
                  <a:lnTo>
                    <a:pt x="834" y="2248"/>
                  </a:lnTo>
                  <a:lnTo>
                    <a:pt x="844" y="2247"/>
                  </a:lnTo>
                  <a:lnTo>
                    <a:pt x="854" y="2247"/>
                  </a:lnTo>
                  <a:lnTo>
                    <a:pt x="866" y="2248"/>
                  </a:lnTo>
                  <a:lnTo>
                    <a:pt x="877" y="2249"/>
                  </a:lnTo>
                  <a:lnTo>
                    <a:pt x="888" y="2252"/>
                  </a:lnTo>
                  <a:lnTo>
                    <a:pt x="898" y="2256"/>
                  </a:lnTo>
                  <a:lnTo>
                    <a:pt x="923" y="2268"/>
                  </a:lnTo>
                  <a:lnTo>
                    <a:pt x="949" y="2279"/>
                  </a:lnTo>
                  <a:lnTo>
                    <a:pt x="974" y="2289"/>
                  </a:lnTo>
                  <a:lnTo>
                    <a:pt x="1000" y="2299"/>
                  </a:lnTo>
                  <a:lnTo>
                    <a:pt x="1007" y="2302"/>
                  </a:lnTo>
                  <a:lnTo>
                    <a:pt x="1013" y="2305"/>
                  </a:lnTo>
                  <a:lnTo>
                    <a:pt x="1020" y="2309"/>
                  </a:lnTo>
                  <a:lnTo>
                    <a:pt x="1026" y="2313"/>
                  </a:lnTo>
                  <a:lnTo>
                    <a:pt x="1032" y="2318"/>
                  </a:lnTo>
                  <a:lnTo>
                    <a:pt x="1038" y="2323"/>
                  </a:lnTo>
                  <a:lnTo>
                    <a:pt x="1043" y="2329"/>
                  </a:lnTo>
                  <a:lnTo>
                    <a:pt x="1048" y="2335"/>
                  </a:lnTo>
                  <a:lnTo>
                    <a:pt x="1052" y="2341"/>
                  </a:lnTo>
                  <a:lnTo>
                    <a:pt x="1057" y="2348"/>
                  </a:lnTo>
                  <a:lnTo>
                    <a:pt x="1061" y="2355"/>
                  </a:lnTo>
                  <a:lnTo>
                    <a:pt x="1064" y="2361"/>
                  </a:lnTo>
                  <a:lnTo>
                    <a:pt x="1066" y="2368"/>
                  </a:lnTo>
                  <a:lnTo>
                    <a:pt x="1068" y="2375"/>
                  </a:lnTo>
                  <a:lnTo>
                    <a:pt x="1069" y="2381"/>
                  </a:lnTo>
                  <a:lnTo>
                    <a:pt x="1069" y="2388"/>
                  </a:lnTo>
                  <a:lnTo>
                    <a:pt x="1069" y="2516"/>
                  </a:lnTo>
                  <a:lnTo>
                    <a:pt x="1070" y="2533"/>
                  </a:lnTo>
                  <a:lnTo>
                    <a:pt x="1072" y="2549"/>
                  </a:lnTo>
                  <a:lnTo>
                    <a:pt x="1076" y="2565"/>
                  </a:lnTo>
                  <a:lnTo>
                    <a:pt x="1082" y="2580"/>
                  </a:lnTo>
                  <a:lnTo>
                    <a:pt x="1089" y="2594"/>
                  </a:lnTo>
                  <a:lnTo>
                    <a:pt x="1097" y="2607"/>
                  </a:lnTo>
                  <a:lnTo>
                    <a:pt x="1106" y="2620"/>
                  </a:lnTo>
                  <a:lnTo>
                    <a:pt x="1117" y="2631"/>
                  </a:lnTo>
                  <a:lnTo>
                    <a:pt x="1128" y="2642"/>
                  </a:lnTo>
                  <a:lnTo>
                    <a:pt x="1141" y="2651"/>
                  </a:lnTo>
                  <a:lnTo>
                    <a:pt x="1154" y="2660"/>
                  </a:lnTo>
                  <a:lnTo>
                    <a:pt x="1169" y="2667"/>
                  </a:lnTo>
                  <a:lnTo>
                    <a:pt x="1184" y="2673"/>
                  </a:lnTo>
                  <a:lnTo>
                    <a:pt x="1199" y="2677"/>
                  </a:lnTo>
                  <a:lnTo>
                    <a:pt x="1215" y="2679"/>
                  </a:lnTo>
                  <a:lnTo>
                    <a:pt x="1232" y="2680"/>
                  </a:lnTo>
                  <a:lnTo>
                    <a:pt x="1441" y="2680"/>
                  </a:lnTo>
                  <a:lnTo>
                    <a:pt x="1458" y="2679"/>
                  </a:lnTo>
                  <a:lnTo>
                    <a:pt x="1474" y="2677"/>
                  </a:lnTo>
                  <a:lnTo>
                    <a:pt x="1491" y="2673"/>
                  </a:lnTo>
                  <a:lnTo>
                    <a:pt x="1506" y="2667"/>
                  </a:lnTo>
                  <a:lnTo>
                    <a:pt x="1520" y="2660"/>
                  </a:lnTo>
                  <a:lnTo>
                    <a:pt x="1534" y="2651"/>
                  </a:lnTo>
                  <a:lnTo>
                    <a:pt x="1546" y="2642"/>
                  </a:lnTo>
                  <a:lnTo>
                    <a:pt x="1558" y="2631"/>
                  </a:lnTo>
                  <a:lnTo>
                    <a:pt x="1568" y="2620"/>
                  </a:lnTo>
                  <a:lnTo>
                    <a:pt x="1578" y="2607"/>
                  </a:lnTo>
                  <a:lnTo>
                    <a:pt x="1586" y="2594"/>
                  </a:lnTo>
                  <a:lnTo>
                    <a:pt x="1593" y="2580"/>
                  </a:lnTo>
                  <a:lnTo>
                    <a:pt x="1598" y="2565"/>
                  </a:lnTo>
                  <a:lnTo>
                    <a:pt x="1602" y="2549"/>
                  </a:lnTo>
                  <a:lnTo>
                    <a:pt x="1605" y="2533"/>
                  </a:lnTo>
                  <a:lnTo>
                    <a:pt x="1605" y="2516"/>
                  </a:lnTo>
                  <a:lnTo>
                    <a:pt x="1605" y="2388"/>
                  </a:lnTo>
                  <a:lnTo>
                    <a:pt x="1606" y="2381"/>
                  </a:lnTo>
                  <a:lnTo>
                    <a:pt x="1607" y="2375"/>
                  </a:lnTo>
                  <a:lnTo>
                    <a:pt x="1609" y="2368"/>
                  </a:lnTo>
                  <a:lnTo>
                    <a:pt x="1611" y="2361"/>
                  </a:lnTo>
                  <a:lnTo>
                    <a:pt x="1614" y="2355"/>
                  </a:lnTo>
                  <a:lnTo>
                    <a:pt x="1617" y="2348"/>
                  </a:lnTo>
                  <a:lnTo>
                    <a:pt x="1621" y="2341"/>
                  </a:lnTo>
                  <a:lnTo>
                    <a:pt x="1626" y="2335"/>
                  </a:lnTo>
                  <a:lnTo>
                    <a:pt x="1636" y="2323"/>
                  </a:lnTo>
                  <a:lnTo>
                    <a:pt x="1647" y="2313"/>
                  </a:lnTo>
                  <a:lnTo>
                    <a:pt x="1654" y="2309"/>
                  </a:lnTo>
                  <a:lnTo>
                    <a:pt x="1660" y="2305"/>
                  </a:lnTo>
                  <a:lnTo>
                    <a:pt x="1667" y="2302"/>
                  </a:lnTo>
                  <a:lnTo>
                    <a:pt x="1674" y="2299"/>
                  </a:lnTo>
                  <a:lnTo>
                    <a:pt x="1699" y="2289"/>
                  </a:lnTo>
                  <a:lnTo>
                    <a:pt x="1726" y="2279"/>
                  </a:lnTo>
                  <a:lnTo>
                    <a:pt x="1751" y="2268"/>
                  </a:lnTo>
                  <a:lnTo>
                    <a:pt x="1776" y="2256"/>
                  </a:lnTo>
                  <a:lnTo>
                    <a:pt x="1786" y="2252"/>
                  </a:lnTo>
                  <a:lnTo>
                    <a:pt x="1797" y="2249"/>
                  </a:lnTo>
                  <a:lnTo>
                    <a:pt x="1809" y="2247"/>
                  </a:lnTo>
                  <a:lnTo>
                    <a:pt x="1821" y="2247"/>
                  </a:lnTo>
                  <a:lnTo>
                    <a:pt x="1830" y="2247"/>
                  </a:lnTo>
                  <a:lnTo>
                    <a:pt x="1840" y="2248"/>
                  </a:lnTo>
                  <a:lnTo>
                    <a:pt x="1849" y="2250"/>
                  </a:lnTo>
                  <a:lnTo>
                    <a:pt x="1858" y="2253"/>
                  </a:lnTo>
                  <a:lnTo>
                    <a:pt x="1866" y="2256"/>
                  </a:lnTo>
                  <a:lnTo>
                    <a:pt x="1873" y="2260"/>
                  </a:lnTo>
                  <a:lnTo>
                    <a:pt x="1880" y="2265"/>
                  </a:lnTo>
                  <a:lnTo>
                    <a:pt x="1886" y="2270"/>
                  </a:lnTo>
                  <a:lnTo>
                    <a:pt x="1978" y="2362"/>
                  </a:lnTo>
                  <a:lnTo>
                    <a:pt x="1990" y="2373"/>
                  </a:lnTo>
                  <a:lnTo>
                    <a:pt x="2002" y="2382"/>
                  </a:lnTo>
                  <a:lnTo>
                    <a:pt x="2016" y="2391"/>
                  </a:lnTo>
                  <a:lnTo>
                    <a:pt x="2030" y="2397"/>
                  </a:lnTo>
                  <a:lnTo>
                    <a:pt x="2045" y="2403"/>
                  </a:lnTo>
                  <a:lnTo>
                    <a:pt x="2061" y="2407"/>
                  </a:lnTo>
                  <a:lnTo>
                    <a:pt x="2077" y="2409"/>
                  </a:lnTo>
                  <a:lnTo>
                    <a:pt x="2093" y="2410"/>
                  </a:lnTo>
                  <a:lnTo>
                    <a:pt x="2109" y="2409"/>
                  </a:lnTo>
                  <a:lnTo>
                    <a:pt x="2125" y="2407"/>
                  </a:lnTo>
                  <a:lnTo>
                    <a:pt x="2141" y="2403"/>
                  </a:lnTo>
                  <a:lnTo>
                    <a:pt x="2156" y="2397"/>
                  </a:lnTo>
                  <a:lnTo>
                    <a:pt x="2171" y="2391"/>
                  </a:lnTo>
                  <a:lnTo>
                    <a:pt x="2184" y="2382"/>
                  </a:lnTo>
                  <a:lnTo>
                    <a:pt x="2197" y="2373"/>
                  </a:lnTo>
                  <a:lnTo>
                    <a:pt x="2209" y="2362"/>
                  </a:lnTo>
                  <a:lnTo>
                    <a:pt x="2358" y="2213"/>
                  </a:lnTo>
                  <a:lnTo>
                    <a:pt x="2369" y="2201"/>
                  </a:lnTo>
                  <a:lnTo>
                    <a:pt x="2379" y="2188"/>
                  </a:lnTo>
                  <a:lnTo>
                    <a:pt x="2387" y="2173"/>
                  </a:lnTo>
                  <a:lnTo>
                    <a:pt x="2393" y="2159"/>
                  </a:lnTo>
                  <a:lnTo>
                    <a:pt x="2399" y="2144"/>
                  </a:lnTo>
                  <a:lnTo>
                    <a:pt x="2402" y="2128"/>
                  </a:lnTo>
                  <a:lnTo>
                    <a:pt x="2405" y="2113"/>
                  </a:lnTo>
                  <a:lnTo>
                    <a:pt x="2405" y="2097"/>
                  </a:lnTo>
                  <a:lnTo>
                    <a:pt x="2405" y="2081"/>
                  </a:lnTo>
                  <a:lnTo>
                    <a:pt x="2402" y="2066"/>
                  </a:lnTo>
                  <a:lnTo>
                    <a:pt x="2399" y="2051"/>
                  </a:lnTo>
                  <a:lnTo>
                    <a:pt x="2393" y="2036"/>
                  </a:lnTo>
                  <a:lnTo>
                    <a:pt x="2387" y="2020"/>
                  </a:lnTo>
                  <a:lnTo>
                    <a:pt x="2379" y="2006"/>
                  </a:lnTo>
                  <a:lnTo>
                    <a:pt x="2369" y="1993"/>
                  </a:lnTo>
                  <a:lnTo>
                    <a:pt x="2358" y="1981"/>
                  </a:lnTo>
                  <a:lnTo>
                    <a:pt x="2266" y="1890"/>
                  </a:lnTo>
                  <a:lnTo>
                    <a:pt x="2262" y="1885"/>
                  </a:lnTo>
                  <a:lnTo>
                    <a:pt x="2258" y="1880"/>
                  </a:lnTo>
                  <a:lnTo>
                    <a:pt x="2254" y="1874"/>
                  </a:lnTo>
                  <a:lnTo>
                    <a:pt x="2251" y="1868"/>
                  </a:lnTo>
                  <a:lnTo>
                    <a:pt x="2248" y="1860"/>
                  </a:lnTo>
                  <a:lnTo>
                    <a:pt x="2246" y="1853"/>
                  </a:lnTo>
                  <a:lnTo>
                    <a:pt x="2245" y="1846"/>
                  </a:lnTo>
                  <a:lnTo>
                    <a:pt x="2244" y="1838"/>
                  </a:lnTo>
                  <a:lnTo>
                    <a:pt x="2243" y="1831"/>
                  </a:lnTo>
                  <a:lnTo>
                    <a:pt x="2243" y="1823"/>
                  </a:lnTo>
                  <a:lnTo>
                    <a:pt x="2243" y="1815"/>
                  </a:lnTo>
                  <a:lnTo>
                    <a:pt x="2244" y="1808"/>
                  </a:lnTo>
                  <a:lnTo>
                    <a:pt x="2245" y="1800"/>
                  </a:lnTo>
                  <a:lnTo>
                    <a:pt x="2247" y="1793"/>
                  </a:lnTo>
                  <a:lnTo>
                    <a:pt x="2249" y="1786"/>
                  </a:lnTo>
                  <a:lnTo>
                    <a:pt x="2252" y="1779"/>
                  </a:lnTo>
                  <a:lnTo>
                    <a:pt x="2264" y="1754"/>
                  </a:lnTo>
                  <a:lnTo>
                    <a:pt x="2275" y="1729"/>
                  </a:lnTo>
                  <a:lnTo>
                    <a:pt x="2285" y="1704"/>
                  </a:lnTo>
                  <a:lnTo>
                    <a:pt x="2295" y="1677"/>
                  </a:lnTo>
                  <a:lnTo>
                    <a:pt x="2297" y="1670"/>
                  </a:lnTo>
                  <a:lnTo>
                    <a:pt x="2301" y="1663"/>
                  </a:lnTo>
                  <a:lnTo>
                    <a:pt x="2305" y="1657"/>
                  </a:lnTo>
                  <a:lnTo>
                    <a:pt x="2309" y="1651"/>
                  </a:lnTo>
                  <a:lnTo>
                    <a:pt x="2319" y="1639"/>
                  </a:lnTo>
                  <a:lnTo>
                    <a:pt x="2330" y="1629"/>
                  </a:lnTo>
                  <a:lnTo>
                    <a:pt x="2337" y="1625"/>
                  </a:lnTo>
                  <a:lnTo>
                    <a:pt x="2343" y="1621"/>
                  </a:lnTo>
                  <a:lnTo>
                    <a:pt x="2349" y="1617"/>
                  </a:lnTo>
                  <a:lnTo>
                    <a:pt x="2357" y="1614"/>
                  </a:lnTo>
                  <a:lnTo>
                    <a:pt x="2364" y="1612"/>
                  </a:lnTo>
                  <a:lnTo>
                    <a:pt x="2370" y="1610"/>
                  </a:lnTo>
                  <a:lnTo>
                    <a:pt x="2377" y="1609"/>
                  </a:lnTo>
                  <a:lnTo>
                    <a:pt x="2383" y="1609"/>
                  </a:lnTo>
                  <a:lnTo>
                    <a:pt x="2511" y="1609"/>
                  </a:lnTo>
                  <a:lnTo>
                    <a:pt x="2528" y="1608"/>
                  </a:lnTo>
                  <a:lnTo>
                    <a:pt x="2544" y="1605"/>
                  </a:lnTo>
                  <a:lnTo>
                    <a:pt x="2559" y="1601"/>
                  </a:lnTo>
                  <a:lnTo>
                    <a:pt x="2575" y="1596"/>
                  </a:lnTo>
                  <a:lnTo>
                    <a:pt x="2590" y="1589"/>
                  </a:lnTo>
                  <a:lnTo>
                    <a:pt x="2603" y="1581"/>
                  </a:lnTo>
                  <a:lnTo>
                    <a:pt x="2616" y="1571"/>
                  </a:lnTo>
                  <a:lnTo>
                    <a:pt x="2627" y="1561"/>
                  </a:lnTo>
                  <a:lnTo>
                    <a:pt x="2638" y="1549"/>
                  </a:lnTo>
                  <a:lnTo>
                    <a:pt x="2647" y="1536"/>
                  </a:lnTo>
                  <a:lnTo>
                    <a:pt x="2655" y="1522"/>
                  </a:lnTo>
                  <a:lnTo>
                    <a:pt x="2662" y="1508"/>
                  </a:lnTo>
                  <a:lnTo>
                    <a:pt x="2668" y="1493"/>
                  </a:lnTo>
                  <a:lnTo>
                    <a:pt x="2672" y="1478"/>
                  </a:lnTo>
                  <a:lnTo>
                    <a:pt x="2674" y="1461"/>
                  </a:lnTo>
                  <a:lnTo>
                    <a:pt x="2675" y="1445"/>
                  </a:lnTo>
                  <a:lnTo>
                    <a:pt x="2675" y="1235"/>
                  </a:lnTo>
                  <a:lnTo>
                    <a:pt x="2674" y="1219"/>
                  </a:lnTo>
                  <a:lnTo>
                    <a:pt x="2672" y="1201"/>
                  </a:lnTo>
                  <a:lnTo>
                    <a:pt x="2668" y="1186"/>
                  </a:lnTo>
                  <a:lnTo>
                    <a:pt x="2662" y="1171"/>
                  </a:lnTo>
                  <a:lnTo>
                    <a:pt x="2655" y="1157"/>
                  </a:lnTo>
                  <a:lnTo>
                    <a:pt x="2647" y="1143"/>
                  </a:lnTo>
                  <a:lnTo>
                    <a:pt x="2638" y="1131"/>
                  </a:lnTo>
                  <a:lnTo>
                    <a:pt x="2627" y="1119"/>
                  </a:lnTo>
                  <a:lnTo>
                    <a:pt x="2616" y="1108"/>
                  </a:lnTo>
                  <a:lnTo>
                    <a:pt x="2603" y="1099"/>
                  </a:lnTo>
                  <a:lnTo>
                    <a:pt x="2590" y="1091"/>
                  </a:lnTo>
                  <a:lnTo>
                    <a:pt x="2575" y="1084"/>
                  </a:lnTo>
                  <a:lnTo>
                    <a:pt x="2559" y="1079"/>
                  </a:lnTo>
                  <a:lnTo>
                    <a:pt x="2544" y="1075"/>
                  </a:lnTo>
                  <a:lnTo>
                    <a:pt x="2528" y="1072"/>
                  </a:lnTo>
                  <a:lnTo>
                    <a:pt x="2511" y="107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6872288" y="2470151"/>
              <a:ext cx="2570162" cy="3922713"/>
            </a:xfrm>
            <a:custGeom>
              <a:avLst/>
              <a:gdLst>
                <a:gd name="T0" fmla="*/ 119 w 8095"/>
                <a:gd name="T1" fmla="*/ 12337 h 12358"/>
                <a:gd name="T2" fmla="*/ 62 w 8095"/>
                <a:gd name="T3" fmla="*/ 12269 h 12358"/>
                <a:gd name="T4" fmla="*/ 1 w 8095"/>
                <a:gd name="T5" fmla="*/ 11895 h 12358"/>
                <a:gd name="T6" fmla="*/ 44 w 8095"/>
                <a:gd name="T7" fmla="*/ 11490 h 12358"/>
                <a:gd name="T8" fmla="*/ 197 w 8095"/>
                <a:gd name="T9" fmla="*/ 11114 h 12358"/>
                <a:gd name="T10" fmla="*/ 452 w 8095"/>
                <a:gd name="T11" fmla="*/ 10790 h 12358"/>
                <a:gd name="T12" fmla="*/ 429 w 8095"/>
                <a:gd name="T13" fmla="*/ 10167 h 12358"/>
                <a:gd name="T14" fmla="*/ 583 w 8095"/>
                <a:gd name="T15" fmla="*/ 9534 h 12358"/>
                <a:gd name="T16" fmla="*/ 944 w 8095"/>
                <a:gd name="T17" fmla="*/ 8996 h 12358"/>
                <a:gd name="T18" fmla="*/ 1485 w 8095"/>
                <a:gd name="T19" fmla="*/ 8613 h 12358"/>
                <a:gd name="T20" fmla="*/ 1740 w 8095"/>
                <a:gd name="T21" fmla="*/ 7733 h 12358"/>
                <a:gd name="T22" fmla="*/ 2252 w 8095"/>
                <a:gd name="T23" fmla="*/ 6925 h 12358"/>
                <a:gd name="T24" fmla="*/ 3023 w 8095"/>
                <a:gd name="T25" fmla="*/ 6364 h 12358"/>
                <a:gd name="T26" fmla="*/ 3975 w 8095"/>
                <a:gd name="T27" fmla="*/ 6126 h 12358"/>
                <a:gd name="T28" fmla="*/ 4475 w 8095"/>
                <a:gd name="T29" fmla="*/ 6150 h 12358"/>
                <a:gd name="T30" fmla="*/ 4601 w 8095"/>
                <a:gd name="T31" fmla="*/ 5609 h 12358"/>
                <a:gd name="T32" fmla="*/ 4790 w 8095"/>
                <a:gd name="T33" fmla="*/ 5014 h 12358"/>
                <a:gd name="T34" fmla="*/ 5085 w 8095"/>
                <a:gd name="T35" fmla="*/ 4462 h 12358"/>
                <a:gd name="T36" fmla="*/ 5479 w 8095"/>
                <a:gd name="T37" fmla="*/ 3968 h 12358"/>
                <a:gd name="T38" fmla="*/ 5965 w 8095"/>
                <a:gd name="T39" fmla="*/ 3548 h 12358"/>
                <a:gd name="T40" fmla="*/ 6511 w 8095"/>
                <a:gd name="T41" fmla="*/ 3229 h 12358"/>
                <a:gd name="T42" fmla="*/ 7106 w 8095"/>
                <a:gd name="T43" fmla="*/ 3016 h 12358"/>
                <a:gd name="T44" fmla="*/ 7736 w 8095"/>
                <a:gd name="T45" fmla="*/ 2918 h 12358"/>
                <a:gd name="T46" fmla="*/ 7840 w 8095"/>
                <a:gd name="T47" fmla="*/ 61 h 12358"/>
                <a:gd name="T48" fmla="*/ 7928 w 8095"/>
                <a:gd name="T49" fmla="*/ 3 h 12358"/>
                <a:gd name="T50" fmla="*/ 8034 w 8095"/>
                <a:gd name="T51" fmla="*/ 23 h 12358"/>
                <a:gd name="T52" fmla="*/ 8092 w 8095"/>
                <a:gd name="T53" fmla="*/ 111 h 12358"/>
                <a:gd name="T54" fmla="*/ 8078 w 8095"/>
                <a:gd name="T55" fmla="*/ 3118 h 12358"/>
                <a:gd name="T56" fmla="*/ 7997 w 8095"/>
                <a:gd name="T57" fmla="*/ 3184 h 12358"/>
                <a:gd name="T58" fmla="*/ 7567 w 8095"/>
                <a:gd name="T59" fmla="*/ 3215 h 12358"/>
                <a:gd name="T60" fmla="*/ 6967 w 8095"/>
                <a:gd name="T61" fmla="*/ 3348 h 12358"/>
                <a:gd name="T62" fmla="*/ 6409 w 8095"/>
                <a:gd name="T63" fmla="*/ 3595 h 12358"/>
                <a:gd name="T64" fmla="*/ 5904 w 8095"/>
                <a:gd name="T65" fmla="*/ 3950 h 12358"/>
                <a:gd name="T66" fmla="*/ 5473 w 8095"/>
                <a:gd name="T67" fmla="*/ 4401 h 12358"/>
                <a:gd name="T68" fmla="*/ 5142 w 8095"/>
                <a:gd name="T69" fmla="*/ 4918 h 12358"/>
                <a:gd name="T70" fmla="*/ 4920 w 8095"/>
                <a:gd name="T71" fmla="*/ 5488 h 12358"/>
                <a:gd name="T72" fmla="*/ 4811 w 8095"/>
                <a:gd name="T73" fmla="*/ 6094 h 12358"/>
                <a:gd name="T74" fmla="*/ 4779 w 8095"/>
                <a:gd name="T75" fmla="*/ 6403 h 12358"/>
                <a:gd name="T76" fmla="*/ 4676 w 8095"/>
                <a:gd name="T77" fmla="*/ 6468 h 12358"/>
                <a:gd name="T78" fmla="*/ 4301 w 8095"/>
                <a:gd name="T79" fmla="*/ 6410 h 12358"/>
                <a:gd name="T80" fmla="*/ 3538 w 8095"/>
                <a:gd name="T81" fmla="*/ 6474 h 12358"/>
                <a:gd name="T82" fmla="*/ 2751 w 8095"/>
                <a:gd name="T83" fmla="*/ 6852 h 12358"/>
                <a:gd name="T84" fmla="*/ 2169 w 8095"/>
                <a:gd name="T85" fmla="*/ 7493 h 12358"/>
                <a:gd name="T86" fmla="*/ 1868 w 8095"/>
                <a:gd name="T87" fmla="*/ 8322 h 12358"/>
                <a:gd name="T88" fmla="*/ 1838 w 8095"/>
                <a:gd name="T89" fmla="*/ 8709 h 12358"/>
                <a:gd name="T90" fmla="*/ 1794 w 8095"/>
                <a:gd name="T91" fmla="*/ 8781 h 12358"/>
                <a:gd name="T92" fmla="*/ 1538 w 8095"/>
                <a:gd name="T93" fmla="*/ 8899 h 12358"/>
                <a:gd name="T94" fmla="*/ 1081 w 8095"/>
                <a:gd name="T95" fmla="*/ 9262 h 12358"/>
                <a:gd name="T96" fmla="*/ 794 w 8095"/>
                <a:gd name="T97" fmla="*/ 9758 h 12358"/>
                <a:gd name="T98" fmla="*/ 706 w 8095"/>
                <a:gd name="T99" fmla="*/ 10332 h 12358"/>
                <a:gd name="T100" fmla="*/ 778 w 8095"/>
                <a:gd name="T101" fmla="*/ 10740 h 12358"/>
                <a:gd name="T102" fmla="*/ 789 w 8095"/>
                <a:gd name="T103" fmla="*/ 10822 h 12358"/>
                <a:gd name="T104" fmla="*/ 752 w 8095"/>
                <a:gd name="T105" fmla="*/ 10897 h 12358"/>
                <a:gd name="T106" fmla="*/ 545 w 8095"/>
                <a:gd name="T107" fmla="*/ 11101 h 12358"/>
                <a:gd name="T108" fmla="*/ 367 w 8095"/>
                <a:gd name="T109" fmla="*/ 11401 h 12358"/>
                <a:gd name="T110" fmla="*/ 284 w 8095"/>
                <a:gd name="T111" fmla="*/ 11738 h 12358"/>
                <a:gd name="T112" fmla="*/ 304 w 8095"/>
                <a:gd name="T113" fmla="*/ 12092 h 12358"/>
                <a:gd name="T114" fmla="*/ 326 w 8095"/>
                <a:gd name="T115" fmla="*/ 12262 h 12358"/>
                <a:gd name="T116" fmla="*/ 257 w 8095"/>
                <a:gd name="T117" fmla="*/ 12342 h 1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95" h="12358">
                  <a:moveTo>
                    <a:pt x="192" y="12358"/>
                  </a:moveTo>
                  <a:lnTo>
                    <a:pt x="181" y="12358"/>
                  </a:lnTo>
                  <a:lnTo>
                    <a:pt x="170" y="12356"/>
                  </a:lnTo>
                  <a:lnTo>
                    <a:pt x="159" y="12354"/>
                  </a:lnTo>
                  <a:lnTo>
                    <a:pt x="148" y="12351"/>
                  </a:lnTo>
                  <a:lnTo>
                    <a:pt x="138" y="12347"/>
                  </a:lnTo>
                  <a:lnTo>
                    <a:pt x="128" y="12342"/>
                  </a:lnTo>
                  <a:lnTo>
                    <a:pt x="119" y="12337"/>
                  </a:lnTo>
                  <a:lnTo>
                    <a:pt x="109" y="12331"/>
                  </a:lnTo>
                  <a:lnTo>
                    <a:pt x="100" y="12324"/>
                  </a:lnTo>
                  <a:lnTo>
                    <a:pt x="92" y="12316"/>
                  </a:lnTo>
                  <a:lnTo>
                    <a:pt x="84" y="12308"/>
                  </a:lnTo>
                  <a:lnTo>
                    <a:pt x="78" y="12299"/>
                  </a:lnTo>
                  <a:lnTo>
                    <a:pt x="71" y="12289"/>
                  </a:lnTo>
                  <a:lnTo>
                    <a:pt x="66" y="12279"/>
                  </a:lnTo>
                  <a:lnTo>
                    <a:pt x="62" y="12269"/>
                  </a:lnTo>
                  <a:lnTo>
                    <a:pt x="58" y="12257"/>
                  </a:lnTo>
                  <a:lnTo>
                    <a:pt x="44" y="12205"/>
                  </a:lnTo>
                  <a:lnTo>
                    <a:pt x="32" y="12154"/>
                  </a:lnTo>
                  <a:lnTo>
                    <a:pt x="22" y="12103"/>
                  </a:lnTo>
                  <a:lnTo>
                    <a:pt x="14" y="12050"/>
                  </a:lnTo>
                  <a:lnTo>
                    <a:pt x="8" y="11999"/>
                  </a:lnTo>
                  <a:lnTo>
                    <a:pt x="3" y="11947"/>
                  </a:lnTo>
                  <a:lnTo>
                    <a:pt x="1" y="11895"/>
                  </a:lnTo>
                  <a:lnTo>
                    <a:pt x="0" y="11844"/>
                  </a:lnTo>
                  <a:lnTo>
                    <a:pt x="1" y="11793"/>
                  </a:lnTo>
                  <a:lnTo>
                    <a:pt x="4" y="11742"/>
                  </a:lnTo>
                  <a:lnTo>
                    <a:pt x="8" y="11690"/>
                  </a:lnTo>
                  <a:lnTo>
                    <a:pt x="15" y="11640"/>
                  </a:lnTo>
                  <a:lnTo>
                    <a:pt x="23" y="11590"/>
                  </a:lnTo>
                  <a:lnTo>
                    <a:pt x="33" y="11539"/>
                  </a:lnTo>
                  <a:lnTo>
                    <a:pt x="44" y="11490"/>
                  </a:lnTo>
                  <a:lnTo>
                    <a:pt x="57" y="11441"/>
                  </a:lnTo>
                  <a:lnTo>
                    <a:pt x="72" y="11392"/>
                  </a:lnTo>
                  <a:lnTo>
                    <a:pt x="89" y="11344"/>
                  </a:lnTo>
                  <a:lnTo>
                    <a:pt x="107" y="11297"/>
                  </a:lnTo>
                  <a:lnTo>
                    <a:pt x="128" y="11250"/>
                  </a:lnTo>
                  <a:lnTo>
                    <a:pt x="149" y="11204"/>
                  </a:lnTo>
                  <a:lnTo>
                    <a:pt x="172" y="11159"/>
                  </a:lnTo>
                  <a:lnTo>
                    <a:pt x="197" y="11114"/>
                  </a:lnTo>
                  <a:lnTo>
                    <a:pt x="223" y="11070"/>
                  </a:lnTo>
                  <a:lnTo>
                    <a:pt x="251" y="11027"/>
                  </a:lnTo>
                  <a:lnTo>
                    <a:pt x="281" y="10985"/>
                  </a:lnTo>
                  <a:lnTo>
                    <a:pt x="312" y="10944"/>
                  </a:lnTo>
                  <a:lnTo>
                    <a:pt x="345" y="10903"/>
                  </a:lnTo>
                  <a:lnTo>
                    <a:pt x="379" y="10865"/>
                  </a:lnTo>
                  <a:lnTo>
                    <a:pt x="415" y="10827"/>
                  </a:lnTo>
                  <a:lnTo>
                    <a:pt x="452" y="10790"/>
                  </a:lnTo>
                  <a:lnTo>
                    <a:pt x="490" y="10753"/>
                  </a:lnTo>
                  <a:lnTo>
                    <a:pt x="470" y="10670"/>
                  </a:lnTo>
                  <a:lnTo>
                    <a:pt x="453" y="10585"/>
                  </a:lnTo>
                  <a:lnTo>
                    <a:pt x="440" y="10502"/>
                  </a:lnTo>
                  <a:lnTo>
                    <a:pt x="432" y="10417"/>
                  </a:lnTo>
                  <a:lnTo>
                    <a:pt x="427" y="10334"/>
                  </a:lnTo>
                  <a:lnTo>
                    <a:pt x="426" y="10250"/>
                  </a:lnTo>
                  <a:lnTo>
                    <a:pt x="429" y="10167"/>
                  </a:lnTo>
                  <a:lnTo>
                    <a:pt x="436" y="10085"/>
                  </a:lnTo>
                  <a:lnTo>
                    <a:pt x="446" y="10003"/>
                  </a:lnTo>
                  <a:lnTo>
                    <a:pt x="460" y="9922"/>
                  </a:lnTo>
                  <a:lnTo>
                    <a:pt x="478" y="9843"/>
                  </a:lnTo>
                  <a:lnTo>
                    <a:pt x="499" y="9763"/>
                  </a:lnTo>
                  <a:lnTo>
                    <a:pt x="523" y="9686"/>
                  </a:lnTo>
                  <a:lnTo>
                    <a:pt x="552" y="9609"/>
                  </a:lnTo>
                  <a:lnTo>
                    <a:pt x="583" y="9534"/>
                  </a:lnTo>
                  <a:lnTo>
                    <a:pt x="617" y="9460"/>
                  </a:lnTo>
                  <a:lnTo>
                    <a:pt x="655" y="9389"/>
                  </a:lnTo>
                  <a:lnTo>
                    <a:pt x="695" y="9318"/>
                  </a:lnTo>
                  <a:lnTo>
                    <a:pt x="739" y="9250"/>
                  </a:lnTo>
                  <a:lnTo>
                    <a:pt x="787" y="9184"/>
                  </a:lnTo>
                  <a:lnTo>
                    <a:pt x="836" y="9119"/>
                  </a:lnTo>
                  <a:lnTo>
                    <a:pt x="889" y="9057"/>
                  </a:lnTo>
                  <a:lnTo>
                    <a:pt x="944" y="8996"/>
                  </a:lnTo>
                  <a:lnTo>
                    <a:pt x="1003" y="8939"/>
                  </a:lnTo>
                  <a:lnTo>
                    <a:pt x="1064" y="8885"/>
                  </a:lnTo>
                  <a:lnTo>
                    <a:pt x="1128" y="8831"/>
                  </a:lnTo>
                  <a:lnTo>
                    <a:pt x="1195" y="8782"/>
                  </a:lnTo>
                  <a:lnTo>
                    <a:pt x="1263" y="8736"/>
                  </a:lnTo>
                  <a:lnTo>
                    <a:pt x="1335" y="8692"/>
                  </a:lnTo>
                  <a:lnTo>
                    <a:pt x="1409" y="8651"/>
                  </a:lnTo>
                  <a:lnTo>
                    <a:pt x="1485" y="8613"/>
                  </a:lnTo>
                  <a:lnTo>
                    <a:pt x="1563" y="8579"/>
                  </a:lnTo>
                  <a:lnTo>
                    <a:pt x="1571" y="8452"/>
                  </a:lnTo>
                  <a:lnTo>
                    <a:pt x="1584" y="8327"/>
                  </a:lnTo>
                  <a:lnTo>
                    <a:pt x="1604" y="8204"/>
                  </a:lnTo>
                  <a:lnTo>
                    <a:pt x="1630" y="8083"/>
                  </a:lnTo>
                  <a:lnTo>
                    <a:pt x="1661" y="7963"/>
                  </a:lnTo>
                  <a:lnTo>
                    <a:pt x="1698" y="7846"/>
                  </a:lnTo>
                  <a:lnTo>
                    <a:pt x="1740" y="7733"/>
                  </a:lnTo>
                  <a:lnTo>
                    <a:pt x="1787" y="7621"/>
                  </a:lnTo>
                  <a:lnTo>
                    <a:pt x="1840" y="7511"/>
                  </a:lnTo>
                  <a:lnTo>
                    <a:pt x="1897" y="7406"/>
                  </a:lnTo>
                  <a:lnTo>
                    <a:pt x="1959" y="7303"/>
                  </a:lnTo>
                  <a:lnTo>
                    <a:pt x="2025" y="7203"/>
                  </a:lnTo>
                  <a:lnTo>
                    <a:pt x="2097" y="7107"/>
                  </a:lnTo>
                  <a:lnTo>
                    <a:pt x="2173" y="7014"/>
                  </a:lnTo>
                  <a:lnTo>
                    <a:pt x="2252" y="6925"/>
                  </a:lnTo>
                  <a:lnTo>
                    <a:pt x="2336" y="6840"/>
                  </a:lnTo>
                  <a:lnTo>
                    <a:pt x="2424" y="6759"/>
                  </a:lnTo>
                  <a:lnTo>
                    <a:pt x="2516" y="6681"/>
                  </a:lnTo>
                  <a:lnTo>
                    <a:pt x="2610" y="6609"/>
                  </a:lnTo>
                  <a:lnTo>
                    <a:pt x="2709" y="6540"/>
                  </a:lnTo>
                  <a:lnTo>
                    <a:pt x="2811" y="6477"/>
                  </a:lnTo>
                  <a:lnTo>
                    <a:pt x="2915" y="6417"/>
                  </a:lnTo>
                  <a:lnTo>
                    <a:pt x="3023" y="6364"/>
                  </a:lnTo>
                  <a:lnTo>
                    <a:pt x="3134" y="6315"/>
                  </a:lnTo>
                  <a:lnTo>
                    <a:pt x="3247" y="6271"/>
                  </a:lnTo>
                  <a:lnTo>
                    <a:pt x="3364" y="6232"/>
                  </a:lnTo>
                  <a:lnTo>
                    <a:pt x="3481" y="6199"/>
                  </a:lnTo>
                  <a:lnTo>
                    <a:pt x="3602" y="6172"/>
                  </a:lnTo>
                  <a:lnTo>
                    <a:pt x="3724" y="6151"/>
                  </a:lnTo>
                  <a:lnTo>
                    <a:pt x="3849" y="6135"/>
                  </a:lnTo>
                  <a:lnTo>
                    <a:pt x="3975" y="6126"/>
                  </a:lnTo>
                  <a:lnTo>
                    <a:pt x="4103" y="6123"/>
                  </a:lnTo>
                  <a:lnTo>
                    <a:pt x="4156" y="6123"/>
                  </a:lnTo>
                  <a:lnTo>
                    <a:pt x="4209" y="6125"/>
                  </a:lnTo>
                  <a:lnTo>
                    <a:pt x="4262" y="6128"/>
                  </a:lnTo>
                  <a:lnTo>
                    <a:pt x="4315" y="6132"/>
                  </a:lnTo>
                  <a:lnTo>
                    <a:pt x="4368" y="6137"/>
                  </a:lnTo>
                  <a:lnTo>
                    <a:pt x="4421" y="6143"/>
                  </a:lnTo>
                  <a:lnTo>
                    <a:pt x="4475" y="6150"/>
                  </a:lnTo>
                  <a:lnTo>
                    <a:pt x="4527" y="6158"/>
                  </a:lnTo>
                  <a:lnTo>
                    <a:pt x="4532" y="6078"/>
                  </a:lnTo>
                  <a:lnTo>
                    <a:pt x="4539" y="6000"/>
                  </a:lnTo>
                  <a:lnTo>
                    <a:pt x="4548" y="5920"/>
                  </a:lnTo>
                  <a:lnTo>
                    <a:pt x="4559" y="5842"/>
                  </a:lnTo>
                  <a:lnTo>
                    <a:pt x="4571" y="5764"/>
                  </a:lnTo>
                  <a:lnTo>
                    <a:pt x="4585" y="5687"/>
                  </a:lnTo>
                  <a:lnTo>
                    <a:pt x="4601" y="5609"/>
                  </a:lnTo>
                  <a:lnTo>
                    <a:pt x="4619" y="5533"/>
                  </a:lnTo>
                  <a:lnTo>
                    <a:pt x="4638" y="5457"/>
                  </a:lnTo>
                  <a:lnTo>
                    <a:pt x="4660" y="5382"/>
                  </a:lnTo>
                  <a:lnTo>
                    <a:pt x="4682" y="5308"/>
                  </a:lnTo>
                  <a:lnTo>
                    <a:pt x="4707" y="5233"/>
                  </a:lnTo>
                  <a:lnTo>
                    <a:pt x="4733" y="5160"/>
                  </a:lnTo>
                  <a:lnTo>
                    <a:pt x="4760" y="5086"/>
                  </a:lnTo>
                  <a:lnTo>
                    <a:pt x="4790" y="5014"/>
                  </a:lnTo>
                  <a:lnTo>
                    <a:pt x="4821" y="4942"/>
                  </a:lnTo>
                  <a:lnTo>
                    <a:pt x="4853" y="4872"/>
                  </a:lnTo>
                  <a:lnTo>
                    <a:pt x="4888" y="4801"/>
                  </a:lnTo>
                  <a:lnTo>
                    <a:pt x="4924" y="4732"/>
                  </a:lnTo>
                  <a:lnTo>
                    <a:pt x="4962" y="4664"/>
                  </a:lnTo>
                  <a:lnTo>
                    <a:pt x="5001" y="4596"/>
                  </a:lnTo>
                  <a:lnTo>
                    <a:pt x="5041" y="4529"/>
                  </a:lnTo>
                  <a:lnTo>
                    <a:pt x="5085" y="4462"/>
                  </a:lnTo>
                  <a:lnTo>
                    <a:pt x="5128" y="4398"/>
                  </a:lnTo>
                  <a:lnTo>
                    <a:pt x="5174" y="4333"/>
                  </a:lnTo>
                  <a:lnTo>
                    <a:pt x="5221" y="4270"/>
                  </a:lnTo>
                  <a:lnTo>
                    <a:pt x="5269" y="4208"/>
                  </a:lnTo>
                  <a:lnTo>
                    <a:pt x="5320" y="4146"/>
                  </a:lnTo>
                  <a:lnTo>
                    <a:pt x="5371" y="4086"/>
                  </a:lnTo>
                  <a:lnTo>
                    <a:pt x="5424" y="4027"/>
                  </a:lnTo>
                  <a:lnTo>
                    <a:pt x="5479" y="3968"/>
                  </a:lnTo>
                  <a:lnTo>
                    <a:pt x="5536" y="3911"/>
                  </a:lnTo>
                  <a:lnTo>
                    <a:pt x="5594" y="3855"/>
                  </a:lnTo>
                  <a:lnTo>
                    <a:pt x="5653" y="3799"/>
                  </a:lnTo>
                  <a:lnTo>
                    <a:pt x="5713" y="3746"/>
                  </a:lnTo>
                  <a:lnTo>
                    <a:pt x="5775" y="3694"/>
                  </a:lnTo>
                  <a:lnTo>
                    <a:pt x="5837" y="3643"/>
                  </a:lnTo>
                  <a:lnTo>
                    <a:pt x="5900" y="3595"/>
                  </a:lnTo>
                  <a:lnTo>
                    <a:pt x="5965" y="3548"/>
                  </a:lnTo>
                  <a:lnTo>
                    <a:pt x="6030" y="3502"/>
                  </a:lnTo>
                  <a:lnTo>
                    <a:pt x="6096" y="3458"/>
                  </a:lnTo>
                  <a:lnTo>
                    <a:pt x="6164" y="3416"/>
                  </a:lnTo>
                  <a:lnTo>
                    <a:pt x="6231" y="3375"/>
                  </a:lnTo>
                  <a:lnTo>
                    <a:pt x="6300" y="3335"/>
                  </a:lnTo>
                  <a:lnTo>
                    <a:pt x="6369" y="3298"/>
                  </a:lnTo>
                  <a:lnTo>
                    <a:pt x="6440" y="3263"/>
                  </a:lnTo>
                  <a:lnTo>
                    <a:pt x="6511" y="3229"/>
                  </a:lnTo>
                  <a:lnTo>
                    <a:pt x="6583" y="3195"/>
                  </a:lnTo>
                  <a:lnTo>
                    <a:pt x="6656" y="3165"/>
                  </a:lnTo>
                  <a:lnTo>
                    <a:pt x="6729" y="3136"/>
                  </a:lnTo>
                  <a:lnTo>
                    <a:pt x="6803" y="3109"/>
                  </a:lnTo>
                  <a:lnTo>
                    <a:pt x="6878" y="3083"/>
                  </a:lnTo>
                  <a:lnTo>
                    <a:pt x="6953" y="3060"/>
                  </a:lnTo>
                  <a:lnTo>
                    <a:pt x="7030" y="3037"/>
                  </a:lnTo>
                  <a:lnTo>
                    <a:pt x="7106" y="3016"/>
                  </a:lnTo>
                  <a:lnTo>
                    <a:pt x="7183" y="2998"/>
                  </a:lnTo>
                  <a:lnTo>
                    <a:pt x="7261" y="2981"/>
                  </a:lnTo>
                  <a:lnTo>
                    <a:pt x="7339" y="2966"/>
                  </a:lnTo>
                  <a:lnTo>
                    <a:pt x="7417" y="2953"/>
                  </a:lnTo>
                  <a:lnTo>
                    <a:pt x="7496" y="2942"/>
                  </a:lnTo>
                  <a:lnTo>
                    <a:pt x="7576" y="2932"/>
                  </a:lnTo>
                  <a:lnTo>
                    <a:pt x="7655" y="2924"/>
                  </a:lnTo>
                  <a:lnTo>
                    <a:pt x="7736" y="2918"/>
                  </a:lnTo>
                  <a:lnTo>
                    <a:pt x="7816" y="2914"/>
                  </a:lnTo>
                  <a:lnTo>
                    <a:pt x="7816" y="139"/>
                  </a:lnTo>
                  <a:lnTo>
                    <a:pt x="7817" y="124"/>
                  </a:lnTo>
                  <a:lnTo>
                    <a:pt x="7819" y="111"/>
                  </a:lnTo>
                  <a:lnTo>
                    <a:pt x="7822" y="97"/>
                  </a:lnTo>
                  <a:lnTo>
                    <a:pt x="7827" y="85"/>
                  </a:lnTo>
                  <a:lnTo>
                    <a:pt x="7833" y="72"/>
                  </a:lnTo>
                  <a:lnTo>
                    <a:pt x="7840" y="61"/>
                  </a:lnTo>
                  <a:lnTo>
                    <a:pt x="7848" y="50"/>
                  </a:lnTo>
                  <a:lnTo>
                    <a:pt x="7857" y="40"/>
                  </a:lnTo>
                  <a:lnTo>
                    <a:pt x="7867" y="31"/>
                  </a:lnTo>
                  <a:lnTo>
                    <a:pt x="7877" y="23"/>
                  </a:lnTo>
                  <a:lnTo>
                    <a:pt x="7890" y="16"/>
                  </a:lnTo>
                  <a:lnTo>
                    <a:pt x="7902" y="11"/>
                  </a:lnTo>
                  <a:lnTo>
                    <a:pt x="7915" y="6"/>
                  </a:lnTo>
                  <a:lnTo>
                    <a:pt x="7928" y="3"/>
                  </a:lnTo>
                  <a:lnTo>
                    <a:pt x="7942" y="0"/>
                  </a:lnTo>
                  <a:lnTo>
                    <a:pt x="7956" y="0"/>
                  </a:lnTo>
                  <a:lnTo>
                    <a:pt x="7970" y="0"/>
                  </a:lnTo>
                  <a:lnTo>
                    <a:pt x="7984" y="3"/>
                  </a:lnTo>
                  <a:lnTo>
                    <a:pt x="7997" y="6"/>
                  </a:lnTo>
                  <a:lnTo>
                    <a:pt x="8010" y="11"/>
                  </a:lnTo>
                  <a:lnTo>
                    <a:pt x="8022" y="16"/>
                  </a:lnTo>
                  <a:lnTo>
                    <a:pt x="8034" y="23"/>
                  </a:lnTo>
                  <a:lnTo>
                    <a:pt x="8044" y="31"/>
                  </a:lnTo>
                  <a:lnTo>
                    <a:pt x="8054" y="40"/>
                  </a:lnTo>
                  <a:lnTo>
                    <a:pt x="8063" y="50"/>
                  </a:lnTo>
                  <a:lnTo>
                    <a:pt x="8071" y="61"/>
                  </a:lnTo>
                  <a:lnTo>
                    <a:pt x="8078" y="72"/>
                  </a:lnTo>
                  <a:lnTo>
                    <a:pt x="8084" y="85"/>
                  </a:lnTo>
                  <a:lnTo>
                    <a:pt x="8089" y="97"/>
                  </a:lnTo>
                  <a:lnTo>
                    <a:pt x="8092" y="111"/>
                  </a:lnTo>
                  <a:lnTo>
                    <a:pt x="8094" y="124"/>
                  </a:lnTo>
                  <a:lnTo>
                    <a:pt x="8095" y="139"/>
                  </a:lnTo>
                  <a:lnTo>
                    <a:pt x="8095" y="3051"/>
                  </a:lnTo>
                  <a:lnTo>
                    <a:pt x="8094" y="3066"/>
                  </a:lnTo>
                  <a:lnTo>
                    <a:pt x="8092" y="3079"/>
                  </a:lnTo>
                  <a:lnTo>
                    <a:pt x="8089" y="3093"/>
                  </a:lnTo>
                  <a:lnTo>
                    <a:pt x="8084" y="3106"/>
                  </a:lnTo>
                  <a:lnTo>
                    <a:pt x="8078" y="3118"/>
                  </a:lnTo>
                  <a:lnTo>
                    <a:pt x="8071" y="3129"/>
                  </a:lnTo>
                  <a:lnTo>
                    <a:pt x="8063" y="3140"/>
                  </a:lnTo>
                  <a:lnTo>
                    <a:pt x="8054" y="3150"/>
                  </a:lnTo>
                  <a:lnTo>
                    <a:pt x="8044" y="3159"/>
                  </a:lnTo>
                  <a:lnTo>
                    <a:pt x="8034" y="3167"/>
                  </a:lnTo>
                  <a:lnTo>
                    <a:pt x="8022" y="3174"/>
                  </a:lnTo>
                  <a:lnTo>
                    <a:pt x="8010" y="3180"/>
                  </a:lnTo>
                  <a:lnTo>
                    <a:pt x="7997" y="3184"/>
                  </a:lnTo>
                  <a:lnTo>
                    <a:pt x="7984" y="3188"/>
                  </a:lnTo>
                  <a:lnTo>
                    <a:pt x="7970" y="3190"/>
                  </a:lnTo>
                  <a:lnTo>
                    <a:pt x="7956" y="3190"/>
                  </a:lnTo>
                  <a:lnTo>
                    <a:pt x="7877" y="3191"/>
                  </a:lnTo>
                  <a:lnTo>
                    <a:pt x="7799" y="3194"/>
                  </a:lnTo>
                  <a:lnTo>
                    <a:pt x="7721" y="3199"/>
                  </a:lnTo>
                  <a:lnTo>
                    <a:pt x="7643" y="3205"/>
                  </a:lnTo>
                  <a:lnTo>
                    <a:pt x="7567" y="3215"/>
                  </a:lnTo>
                  <a:lnTo>
                    <a:pt x="7490" y="3225"/>
                  </a:lnTo>
                  <a:lnTo>
                    <a:pt x="7413" y="3237"/>
                  </a:lnTo>
                  <a:lnTo>
                    <a:pt x="7338" y="3251"/>
                  </a:lnTo>
                  <a:lnTo>
                    <a:pt x="7263" y="3267"/>
                  </a:lnTo>
                  <a:lnTo>
                    <a:pt x="7188" y="3285"/>
                  </a:lnTo>
                  <a:lnTo>
                    <a:pt x="7114" y="3304"/>
                  </a:lnTo>
                  <a:lnTo>
                    <a:pt x="7041" y="3325"/>
                  </a:lnTo>
                  <a:lnTo>
                    <a:pt x="6967" y="3348"/>
                  </a:lnTo>
                  <a:lnTo>
                    <a:pt x="6895" y="3374"/>
                  </a:lnTo>
                  <a:lnTo>
                    <a:pt x="6824" y="3400"/>
                  </a:lnTo>
                  <a:lnTo>
                    <a:pt x="6752" y="3428"/>
                  </a:lnTo>
                  <a:lnTo>
                    <a:pt x="6682" y="3458"/>
                  </a:lnTo>
                  <a:lnTo>
                    <a:pt x="6613" y="3490"/>
                  </a:lnTo>
                  <a:lnTo>
                    <a:pt x="6544" y="3523"/>
                  </a:lnTo>
                  <a:lnTo>
                    <a:pt x="6476" y="3559"/>
                  </a:lnTo>
                  <a:lnTo>
                    <a:pt x="6409" y="3595"/>
                  </a:lnTo>
                  <a:lnTo>
                    <a:pt x="6342" y="3634"/>
                  </a:lnTo>
                  <a:lnTo>
                    <a:pt x="6277" y="3674"/>
                  </a:lnTo>
                  <a:lnTo>
                    <a:pt x="6213" y="3716"/>
                  </a:lnTo>
                  <a:lnTo>
                    <a:pt x="6149" y="3760"/>
                  </a:lnTo>
                  <a:lnTo>
                    <a:pt x="6086" y="3804"/>
                  </a:lnTo>
                  <a:lnTo>
                    <a:pt x="6025" y="3852"/>
                  </a:lnTo>
                  <a:lnTo>
                    <a:pt x="5964" y="3900"/>
                  </a:lnTo>
                  <a:lnTo>
                    <a:pt x="5904" y="3950"/>
                  </a:lnTo>
                  <a:lnTo>
                    <a:pt x="5846" y="4001"/>
                  </a:lnTo>
                  <a:lnTo>
                    <a:pt x="5789" y="4055"/>
                  </a:lnTo>
                  <a:lnTo>
                    <a:pt x="5733" y="4109"/>
                  </a:lnTo>
                  <a:lnTo>
                    <a:pt x="5677" y="4165"/>
                  </a:lnTo>
                  <a:lnTo>
                    <a:pt x="5624" y="4223"/>
                  </a:lnTo>
                  <a:lnTo>
                    <a:pt x="5572" y="4281"/>
                  </a:lnTo>
                  <a:lnTo>
                    <a:pt x="5522" y="4341"/>
                  </a:lnTo>
                  <a:lnTo>
                    <a:pt x="5473" y="4401"/>
                  </a:lnTo>
                  <a:lnTo>
                    <a:pt x="5426" y="4462"/>
                  </a:lnTo>
                  <a:lnTo>
                    <a:pt x="5380" y="4525"/>
                  </a:lnTo>
                  <a:lnTo>
                    <a:pt x="5337" y="4588"/>
                  </a:lnTo>
                  <a:lnTo>
                    <a:pt x="5295" y="4652"/>
                  </a:lnTo>
                  <a:lnTo>
                    <a:pt x="5253" y="4718"/>
                  </a:lnTo>
                  <a:lnTo>
                    <a:pt x="5215" y="4783"/>
                  </a:lnTo>
                  <a:lnTo>
                    <a:pt x="5178" y="4851"/>
                  </a:lnTo>
                  <a:lnTo>
                    <a:pt x="5142" y="4918"/>
                  </a:lnTo>
                  <a:lnTo>
                    <a:pt x="5109" y="4987"/>
                  </a:lnTo>
                  <a:lnTo>
                    <a:pt x="5076" y="5056"/>
                  </a:lnTo>
                  <a:lnTo>
                    <a:pt x="5045" y="5126"/>
                  </a:lnTo>
                  <a:lnTo>
                    <a:pt x="5017" y="5197"/>
                  </a:lnTo>
                  <a:lnTo>
                    <a:pt x="4990" y="5269"/>
                  </a:lnTo>
                  <a:lnTo>
                    <a:pt x="4965" y="5341"/>
                  </a:lnTo>
                  <a:lnTo>
                    <a:pt x="4941" y="5414"/>
                  </a:lnTo>
                  <a:lnTo>
                    <a:pt x="4920" y="5488"/>
                  </a:lnTo>
                  <a:lnTo>
                    <a:pt x="4900" y="5561"/>
                  </a:lnTo>
                  <a:lnTo>
                    <a:pt x="4882" y="5637"/>
                  </a:lnTo>
                  <a:lnTo>
                    <a:pt x="4866" y="5711"/>
                  </a:lnTo>
                  <a:lnTo>
                    <a:pt x="4850" y="5788"/>
                  </a:lnTo>
                  <a:lnTo>
                    <a:pt x="4838" y="5863"/>
                  </a:lnTo>
                  <a:lnTo>
                    <a:pt x="4827" y="5940"/>
                  </a:lnTo>
                  <a:lnTo>
                    <a:pt x="4818" y="6017"/>
                  </a:lnTo>
                  <a:lnTo>
                    <a:pt x="4811" y="6094"/>
                  </a:lnTo>
                  <a:lnTo>
                    <a:pt x="4806" y="6173"/>
                  </a:lnTo>
                  <a:lnTo>
                    <a:pt x="4802" y="6250"/>
                  </a:lnTo>
                  <a:lnTo>
                    <a:pt x="4801" y="6329"/>
                  </a:lnTo>
                  <a:lnTo>
                    <a:pt x="4800" y="6345"/>
                  </a:lnTo>
                  <a:lnTo>
                    <a:pt x="4797" y="6360"/>
                  </a:lnTo>
                  <a:lnTo>
                    <a:pt x="4793" y="6375"/>
                  </a:lnTo>
                  <a:lnTo>
                    <a:pt x="4787" y="6390"/>
                  </a:lnTo>
                  <a:lnTo>
                    <a:pt x="4779" y="6403"/>
                  </a:lnTo>
                  <a:lnTo>
                    <a:pt x="4770" y="6416"/>
                  </a:lnTo>
                  <a:lnTo>
                    <a:pt x="4760" y="6428"/>
                  </a:lnTo>
                  <a:lnTo>
                    <a:pt x="4748" y="6439"/>
                  </a:lnTo>
                  <a:lnTo>
                    <a:pt x="4735" y="6448"/>
                  </a:lnTo>
                  <a:lnTo>
                    <a:pt x="4721" y="6455"/>
                  </a:lnTo>
                  <a:lnTo>
                    <a:pt x="4707" y="6461"/>
                  </a:lnTo>
                  <a:lnTo>
                    <a:pt x="4692" y="6465"/>
                  </a:lnTo>
                  <a:lnTo>
                    <a:pt x="4676" y="6468"/>
                  </a:lnTo>
                  <a:lnTo>
                    <a:pt x="4661" y="6468"/>
                  </a:lnTo>
                  <a:lnTo>
                    <a:pt x="4644" y="6467"/>
                  </a:lnTo>
                  <a:lnTo>
                    <a:pt x="4629" y="6465"/>
                  </a:lnTo>
                  <a:lnTo>
                    <a:pt x="4564" y="6450"/>
                  </a:lnTo>
                  <a:lnTo>
                    <a:pt x="4499" y="6438"/>
                  </a:lnTo>
                  <a:lnTo>
                    <a:pt x="4433" y="6426"/>
                  </a:lnTo>
                  <a:lnTo>
                    <a:pt x="4367" y="6417"/>
                  </a:lnTo>
                  <a:lnTo>
                    <a:pt x="4301" y="6410"/>
                  </a:lnTo>
                  <a:lnTo>
                    <a:pt x="4235" y="6406"/>
                  </a:lnTo>
                  <a:lnTo>
                    <a:pt x="4169" y="6403"/>
                  </a:lnTo>
                  <a:lnTo>
                    <a:pt x="4103" y="6402"/>
                  </a:lnTo>
                  <a:lnTo>
                    <a:pt x="3986" y="6405"/>
                  </a:lnTo>
                  <a:lnTo>
                    <a:pt x="3872" y="6413"/>
                  </a:lnTo>
                  <a:lnTo>
                    <a:pt x="3759" y="6429"/>
                  </a:lnTo>
                  <a:lnTo>
                    <a:pt x="3648" y="6448"/>
                  </a:lnTo>
                  <a:lnTo>
                    <a:pt x="3538" y="6474"/>
                  </a:lnTo>
                  <a:lnTo>
                    <a:pt x="3431" y="6504"/>
                  </a:lnTo>
                  <a:lnTo>
                    <a:pt x="3326" y="6539"/>
                  </a:lnTo>
                  <a:lnTo>
                    <a:pt x="3224" y="6580"/>
                  </a:lnTo>
                  <a:lnTo>
                    <a:pt x="3123" y="6626"/>
                  </a:lnTo>
                  <a:lnTo>
                    <a:pt x="3026" y="6676"/>
                  </a:lnTo>
                  <a:lnTo>
                    <a:pt x="2932" y="6730"/>
                  </a:lnTo>
                  <a:lnTo>
                    <a:pt x="2839" y="6790"/>
                  </a:lnTo>
                  <a:lnTo>
                    <a:pt x="2751" y="6852"/>
                  </a:lnTo>
                  <a:lnTo>
                    <a:pt x="2665" y="6920"/>
                  </a:lnTo>
                  <a:lnTo>
                    <a:pt x="2583" y="6991"/>
                  </a:lnTo>
                  <a:lnTo>
                    <a:pt x="2505" y="7066"/>
                  </a:lnTo>
                  <a:lnTo>
                    <a:pt x="2429" y="7145"/>
                  </a:lnTo>
                  <a:lnTo>
                    <a:pt x="2359" y="7227"/>
                  </a:lnTo>
                  <a:lnTo>
                    <a:pt x="2292" y="7313"/>
                  </a:lnTo>
                  <a:lnTo>
                    <a:pt x="2228" y="7402"/>
                  </a:lnTo>
                  <a:lnTo>
                    <a:pt x="2169" y="7493"/>
                  </a:lnTo>
                  <a:lnTo>
                    <a:pt x="2115" y="7589"/>
                  </a:lnTo>
                  <a:lnTo>
                    <a:pt x="2065" y="7686"/>
                  </a:lnTo>
                  <a:lnTo>
                    <a:pt x="2019" y="7786"/>
                  </a:lnTo>
                  <a:lnTo>
                    <a:pt x="1979" y="7889"/>
                  </a:lnTo>
                  <a:lnTo>
                    <a:pt x="1943" y="7994"/>
                  </a:lnTo>
                  <a:lnTo>
                    <a:pt x="1913" y="8102"/>
                  </a:lnTo>
                  <a:lnTo>
                    <a:pt x="1888" y="8212"/>
                  </a:lnTo>
                  <a:lnTo>
                    <a:pt x="1868" y="8322"/>
                  </a:lnTo>
                  <a:lnTo>
                    <a:pt x="1854" y="8436"/>
                  </a:lnTo>
                  <a:lnTo>
                    <a:pt x="1845" y="8551"/>
                  </a:lnTo>
                  <a:lnTo>
                    <a:pt x="1842" y="8667"/>
                  </a:lnTo>
                  <a:lnTo>
                    <a:pt x="1842" y="8671"/>
                  </a:lnTo>
                  <a:lnTo>
                    <a:pt x="1842" y="8676"/>
                  </a:lnTo>
                  <a:lnTo>
                    <a:pt x="1842" y="8688"/>
                  </a:lnTo>
                  <a:lnTo>
                    <a:pt x="1840" y="8699"/>
                  </a:lnTo>
                  <a:lnTo>
                    <a:pt x="1838" y="8709"/>
                  </a:lnTo>
                  <a:lnTo>
                    <a:pt x="1834" y="8720"/>
                  </a:lnTo>
                  <a:lnTo>
                    <a:pt x="1831" y="8730"/>
                  </a:lnTo>
                  <a:lnTo>
                    <a:pt x="1826" y="8739"/>
                  </a:lnTo>
                  <a:lnTo>
                    <a:pt x="1821" y="8749"/>
                  </a:lnTo>
                  <a:lnTo>
                    <a:pt x="1815" y="8758"/>
                  </a:lnTo>
                  <a:lnTo>
                    <a:pt x="1809" y="8766"/>
                  </a:lnTo>
                  <a:lnTo>
                    <a:pt x="1802" y="8774"/>
                  </a:lnTo>
                  <a:lnTo>
                    <a:pt x="1794" y="8781"/>
                  </a:lnTo>
                  <a:lnTo>
                    <a:pt x="1786" y="8788"/>
                  </a:lnTo>
                  <a:lnTo>
                    <a:pt x="1777" y="8794"/>
                  </a:lnTo>
                  <a:lnTo>
                    <a:pt x="1768" y="8800"/>
                  </a:lnTo>
                  <a:lnTo>
                    <a:pt x="1758" y="8804"/>
                  </a:lnTo>
                  <a:lnTo>
                    <a:pt x="1748" y="8808"/>
                  </a:lnTo>
                  <a:lnTo>
                    <a:pt x="1676" y="8835"/>
                  </a:lnTo>
                  <a:lnTo>
                    <a:pt x="1605" y="8866"/>
                  </a:lnTo>
                  <a:lnTo>
                    <a:pt x="1538" y="8899"/>
                  </a:lnTo>
                  <a:lnTo>
                    <a:pt x="1473" y="8935"/>
                  </a:lnTo>
                  <a:lnTo>
                    <a:pt x="1410" y="8974"/>
                  </a:lnTo>
                  <a:lnTo>
                    <a:pt x="1348" y="9016"/>
                  </a:lnTo>
                  <a:lnTo>
                    <a:pt x="1290" y="9060"/>
                  </a:lnTo>
                  <a:lnTo>
                    <a:pt x="1234" y="9107"/>
                  </a:lnTo>
                  <a:lnTo>
                    <a:pt x="1180" y="9156"/>
                  </a:lnTo>
                  <a:lnTo>
                    <a:pt x="1129" y="9208"/>
                  </a:lnTo>
                  <a:lnTo>
                    <a:pt x="1081" y="9262"/>
                  </a:lnTo>
                  <a:lnTo>
                    <a:pt x="1035" y="9317"/>
                  </a:lnTo>
                  <a:lnTo>
                    <a:pt x="992" y="9376"/>
                  </a:lnTo>
                  <a:lnTo>
                    <a:pt x="951" y="9435"/>
                  </a:lnTo>
                  <a:lnTo>
                    <a:pt x="914" y="9497"/>
                  </a:lnTo>
                  <a:lnTo>
                    <a:pt x="880" y="9560"/>
                  </a:lnTo>
                  <a:lnTo>
                    <a:pt x="848" y="9624"/>
                  </a:lnTo>
                  <a:lnTo>
                    <a:pt x="820" y="9691"/>
                  </a:lnTo>
                  <a:lnTo>
                    <a:pt x="794" y="9758"/>
                  </a:lnTo>
                  <a:lnTo>
                    <a:pt x="772" y="9827"/>
                  </a:lnTo>
                  <a:lnTo>
                    <a:pt x="752" y="9897"/>
                  </a:lnTo>
                  <a:lnTo>
                    <a:pt x="736" y="9967"/>
                  </a:lnTo>
                  <a:lnTo>
                    <a:pt x="723" y="10039"/>
                  </a:lnTo>
                  <a:lnTo>
                    <a:pt x="714" y="10111"/>
                  </a:lnTo>
                  <a:lnTo>
                    <a:pt x="708" y="10185"/>
                  </a:lnTo>
                  <a:lnTo>
                    <a:pt x="705" y="10258"/>
                  </a:lnTo>
                  <a:lnTo>
                    <a:pt x="706" y="10332"/>
                  </a:lnTo>
                  <a:lnTo>
                    <a:pt x="711" y="10406"/>
                  </a:lnTo>
                  <a:lnTo>
                    <a:pt x="719" y="10481"/>
                  </a:lnTo>
                  <a:lnTo>
                    <a:pt x="731" y="10555"/>
                  </a:lnTo>
                  <a:lnTo>
                    <a:pt x="747" y="10630"/>
                  </a:lnTo>
                  <a:lnTo>
                    <a:pt x="767" y="10704"/>
                  </a:lnTo>
                  <a:lnTo>
                    <a:pt x="770" y="10716"/>
                  </a:lnTo>
                  <a:lnTo>
                    <a:pt x="774" y="10728"/>
                  </a:lnTo>
                  <a:lnTo>
                    <a:pt x="778" y="10740"/>
                  </a:lnTo>
                  <a:lnTo>
                    <a:pt x="782" y="10752"/>
                  </a:lnTo>
                  <a:lnTo>
                    <a:pt x="784" y="10758"/>
                  </a:lnTo>
                  <a:lnTo>
                    <a:pt x="787" y="10768"/>
                  </a:lnTo>
                  <a:lnTo>
                    <a:pt x="789" y="10780"/>
                  </a:lnTo>
                  <a:lnTo>
                    <a:pt x="790" y="10790"/>
                  </a:lnTo>
                  <a:lnTo>
                    <a:pt x="791" y="10801"/>
                  </a:lnTo>
                  <a:lnTo>
                    <a:pt x="790" y="10812"/>
                  </a:lnTo>
                  <a:lnTo>
                    <a:pt x="789" y="10822"/>
                  </a:lnTo>
                  <a:lnTo>
                    <a:pt x="787" y="10832"/>
                  </a:lnTo>
                  <a:lnTo>
                    <a:pt x="785" y="10842"/>
                  </a:lnTo>
                  <a:lnTo>
                    <a:pt x="781" y="10852"/>
                  </a:lnTo>
                  <a:lnTo>
                    <a:pt x="777" y="10862"/>
                  </a:lnTo>
                  <a:lnTo>
                    <a:pt x="772" y="10871"/>
                  </a:lnTo>
                  <a:lnTo>
                    <a:pt x="767" y="10880"/>
                  </a:lnTo>
                  <a:lnTo>
                    <a:pt x="760" y="10889"/>
                  </a:lnTo>
                  <a:lnTo>
                    <a:pt x="752" y="10897"/>
                  </a:lnTo>
                  <a:lnTo>
                    <a:pt x="745" y="10904"/>
                  </a:lnTo>
                  <a:lnTo>
                    <a:pt x="736" y="10911"/>
                  </a:lnTo>
                  <a:lnTo>
                    <a:pt x="701" y="10941"/>
                  </a:lnTo>
                  <a:lnTo>
                    <a:pt x="667" y="10971"/>
                  </a:lnTo>
                  <a:lnTo>
                    <a:pt x="635" y="11002"/>
                  </a:lnTo>
                  <a:lnTo>
                    <a:pt x="603" y="11033"/>
                  </a:lnTo>
                  <a:lnTo>
                    <a:pt x="574" y="11066"/>
                  </a:lnTo>
                  <a:lnTo>
                    <a:pt x="545" y="11101"/>
                  </a:lnTo>
                  <a:lnTo>
                    <a:pt x="517" y="11135"/>
                  </a:lnTo>
                  <a:lnTo>
                    <a:pt x="491" y="11171"/>
                  </a:lnTo>
                  <a:lnTo>
                    <a:pt x="467" y="11207"/>
                  </a:lnTo>
                  <a:lnTo>
                    <a:pt x="444" y="11244"/>
                  </a:lnTo>
                  <a:lnTo>
                    <a:pt x="423" y="11283"/>
                  </a:lnTo>
                  <a:lnTo>
                    <a:pt x="403" y="11322"/>
                  </a:lnTo>
                  <a:lnTo>
                    <a:pt x="384" y="11361"/>
                  </a:lnTo>
                  <a:lnTo>
                    <a:pt x="367" y="11401"/>
                  </a:lnTo>
                  <a:lnTo>
                    <a:pt x="351" y="11442"/>
                  </a:lnTo>
                  <a:lnTo>
                    <a:pt x="337" y="11483"/>
                  </a:lnTo>
                  <a:lnTo>
                    <a:pt x="325" y="11524"/>
                  </a:lnTo>
                  <a:lnTo>
                    <a:pt x="313" y="11566"/>
                  </a:lnTo>
                  <a:lnTo>
                    <a:pt x="303" y="11609"/>
                  </a:lnTo>
                  <a:lnTo>
                    <a:pt x="295" y="11652"/>
                  </a:lnTo>
                  <a:lnTo>
                    <a:pt x="289" y="11695"/>
                  </a:lnTo>
                  <a:lnTo>
                    <a:pt x="284" y="11738"/>
                  </a:lnTo>
                  <a:lnTo>
                    <a:pt x="281" y="11782"/>
                  </a:lnTo>
                  <a:lnTo>
                    <a:pt x="279" y="11826"/>
                  </a:lnTo>
                  <a:lnTo>
                    <a:pt x="279" y="11870"/>
                  </a:lnTo>
                  <a:lnTo>
                    <a:pt x="281" y="11915"/>
                  </a:lnTo>
                  <a:lnTo>
                    <a:pt x="284" y="11959"/>
                  </a:lnTo>
                  <a:lnTo>
                    <a:pt x="289" y="12003"/>
                  </a:lnTo>
                  <a:lnTo>
                    <a:pt x="296" y="12047"/>
                  </a:lnTo>
                  <a:lnTo>
                    <a:pt x="304" y="12092"/>
                  </a:lnTo>
                  <a:lnTo>
                    <a:pt x="314" y="12136"/>
                  </a:lnTo>
                  <a:lnTo>
                    <a:pt x="327" y="12180"/>
                  </a:lnTo>
                  <a:lnTo>
                    <a:pt x="330" y="12193"/>
                  </a:lnTo>
                  <a:lnTo>
                    <a:pt x="332" y="12207"/>
                  </a:lnTo>
                  <a:lnTo>
                    <a:pt x="332" y="12221"/>
                  </a:lnTo>
                  <a:lnTo>
                    <a:pt x="331" y="12236"/>
                  </a:lnTo>
                  <a:lnTo>
                    <a:pt x="329" y="12249"/>
                  </a:lnTo>
                  <a:lnTo>
                    <a:pt x="326" y="12262"/>
                  </a:lnTo>
                  <a:lnTo>
                    <a:pt x="320" y="12274"/>
                  </a:lnTo>
                  <a:lnTo>
                    <a:pt x="314" y="12286"/>
                  </a:lnTo>
                  <a:lnTo>
                    <a:pt x="307" y="12298"/>
                  </a:lnTo>
                  <a:lnTo>
                    <a:pt x="299" y="12308"/>
                  </a:lnTo>
                  <a:lnTo>
                    <a:pt x="290" y="12318"/>
                  </a:lnTo>
                  <a:lnTo>
                    <a:pt x="280" y="12327"/>
                  </a:lnTo>
                  <a:lnTo>
                    <a:pt x="269" y="12335"/>
                  </a:lnTo>
                  <a:lnTo>
                    <a:pt x="257" y="12342"/>
                  </a:lnTo>
                  <a:lnTo>
                    <a:pt x="244" y="12348"/>
                  </a:lnTo>
                  <a:lnTo>
                    <a:pt x="231" y="12353"/>
                  </a:lnTo>
                  <a:lnTo>
                    <a:pt x="221" y="12355"/>
                  </a:lnTo>
                  <a:lnTo>
                    <a:pt x="211" y="12357"/>
                  </a:lnTo>
                  <a:lnTo>
                    <a:pt x="202" y="12358"/>
                  </a:lnTo>
                  <a:lnTo>
                    <a:pt x="192" y="12358"/>
                  </a:ln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98000">
                  <a:schemeClr val="accent5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3168444" y="2735181"/>
            <a:ext cx="382153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баланс думок і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точок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зору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1858" y="2568441"/>
            <a:ext cx="1198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01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36200" y="2219806"/>
            <a:ext cx="516214" cy="131061"/>
            <a:chOff x="795585" y="3421099"/>
            <a:chExt cx="1066015" cy="272508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67246" y="697166"/>
            <a:ext cx="1979612" cy="1722437"/>
            <a:chOff x="3793077" y="423863"/>
            <a:chExt cx="1979612" cy="1722437"/>
          </a:xfrm>
        </p:grpSpPr>
        <p:sp>
          <p:nvSpPr>
            <p:cNvPr id="8" name="Rectangle 7"/>
            <p:cNvSpPr/>
            <p:nvPr/>
          </p:nvSpPr>
          <p:spPr>
            <a:xfrm>
              <a:off x="3958647" y="605791"/>
              <a:ext cx="754323" cy="5282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58647" y="1327406"/>
              <a:ext cx="300933" cy="528286"/>
            </a:xfrm>
            <a:prstGeom prst="rect">
              <a:avLst/>
            </a:prstGeom>
            <a:solidFill>
              <a:srgbClr val="8F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140330" y="1587348"/>
              <a:ext cx="248850" cy="2683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3793077" y="423863"/>
              <a:ext cx="1979612" cy="1722437"/>
            </a:xfrm>
            <a:custGeom>
              <a:avLst/>
              <a:gdLst>
                <a:gd name="T0" fmla="*/ 549 w 605"/>
                <a:gd name="T1" fmla="*/ 525 h 525"/>
                <a:gd name="T2" fmla="*/ 0 w 605"/>
                <a:gd name="T3" fmla="*/ 8 h 525"/>
                <a:gd name="T4" fmla="*/ 524 w 605"/>
                <a:gd name="T5" fmla="*/ 8 h 525"/>
                <a:gd name="T6" fmla="*/ 605 w 605"/>
                <a:gd name="T7" fmla="*/ 89 h 525"/>
                <a:gd name="T8" fmla="*/ 589 w 605"/>
                <a:gd name="T9" fmla="*/ 89 h 525"/>
                <a:gd name="T10" fmla="*/ 557 w 605"/>
                <a:gd name="T11" fmla="*/ 509 h 525"/>
                <a:gd name="T12" fmla="*/ 16 w 605"/>
                <a:gd name="T13" fmla="*/ 16 h 525"/>
                <a:gd name="T14" fmla="*/ 520 w 605"/>
                <a:gd name="T15" fmla="*/ 509 h 525"/>
                <a:gd name="T16" fmla="*/ 16 w 605"/>
                <a:gd name="T17" fmla="*/ 16 h 525"/>
                <a:gd name="T18" fmla="*/ 310 w 605"/>
                <a:gd name="T19" fmla="*/ 439 h 525"/>
                <a:gd name="T20" fmla="*/ 385 w 605"/>
                <a:gd name="T21" fmla="*/ 439 h 525"/>
                <a:gd name="T22" fmla="*/ 414 w 605"/>
                <a:gd name="T23" fmla="*/ 446 h 525"/>
                <a:gd name="T24" fmla="*/ 414 w 605"/>
                <a:gd name="T25" fmla="*/ 349 h 525"/>
                <a:gd name="T26" fmla="*/ 491 w 605"/>
                <a:gd name="T27" fmla="*/ 438 h 525"/>
                <a:gd name="T28" fmla="*/ 475 w 605"/>
                <a:gd name="T29" fmla="*/ 430 h 525"/>
                <a:gd name="T30" fmla="*/ 422 w 605"/>
                <a:gd name="T31" fmla="*/ 430 h 525"/>
                <a:gd name="T32" fmla="*/ 175 w 605"/>
                <a:gd name="T33" fmla="*/ 438 h 525"/>
                <a:gd name="T34" fmla="*/ 288 w 605"/>
                <a:gd name="T35" fmla="*/ 438 h 525"/>
                <a:gd name="T36" fmla="*/ 52 w 605"/>
                <a:gd name="T37" fmla="*/ 446 h 525"/>
                <a:gd name="T38" fmla="*/ 52 w 605"/>
                <a:gd name="T39" fmla="*/ 267 h 525"/>
                <a:gd name="T40" fmla="*/ 152 w 605"/>
                <a:gd name="T41" fmla="*/ 438 h 525"/>
                <a:gd name="T42" fmla="*/ 136 w 605"/>
                <a:gd name="T43" fmla="*/ 430 h 525"/>
                <a:gd name="T44" fmla="*/ 60 w 605"/>
                <a:gd name="T45" fmla="*/ 430 h 525"/>
                <a:gd name="T46" fmla="*/ 310 w 605"/>
                <a:gd name="T47" fmla="*/ 398 h 525"/>
                <a:gd name="T48" fmla="*/ 367 w 605"/>
                <a:gd name="T49" fmla="*/ 398 h 525"/>
                <a:gd name="T50" fmla="*/ 183 w 605"/>
                <a:gd name="T51" fmla="*/ 405 h 525"/>
                <a:gd name="T52" fmla="*/ 251 w 605"/>
                <a:gd name="T53" fmla="*/ 389 h 525"/>
                <a:gd name="T54" fmla="*/ 377 w 605"/>
                <a:gd name="T55" fmla="*/ 365 h 525"/>
                <a:gd name="T56" fmla="*/ 318 w 605"/>
                <a:gd name="T57" fmla="*/ 349 h 525"/>
                <a:gd name="T58" fmla="*/ 377 w 605"/>
                <a:gd name="T59" fmla="*/ 365 h 525"/>
                <a:gd name="T60" fmla="*/ 175 w 605"/>
                <a:gd name="T61" fmla="*/ 357 h 525"/>
                <a:gd name="T62" fmla="*/ 288 w 605"/>
                <a:gd name="T63" fmla="*/ 357 h 525"/>
                <a:gd name="T64" fmla="*/ 414 w 605"/>
                <a:gd name="T65" fmla="*/ 324 h 525"/>
                <a:gd name="T66" fmla="*/ 455 w 605"/>
                <a:gd name="T67" fmla="*/ 308 h 525"/>
                <a:gd name="T68" fmla="*/ 359 w 605"/>
                <a:gd name="T69" fmla="*/ 324 h 525"/>
                <a:gd name="T70" fmla="*/ 318 w 605"/>
                <a:gd name="T71" fmla="*/ 308 h 525"/>
                <a:gd name="T72" fmla="*/ 359 w 605"/>
                <a:gd name="T73" fmla="*/ 324 h 525"/>
                <a:gd name="T74" fmla="*/ 175 w 605"/>
                <a:gd name="T75" fmla="*/ 316 h 525"/>
                <a:gd name="T76" fmla="*/ 259 w 605"/>
                <a:gd name="T77" fmla="*/ 316 h 525"/>
                <a:gd name="T78" fmla="*/ 414 w 605"/>
                <a:gd name="T79" fmla="*/ 284 h 525"/>
                <a:gd name="T80" fmla="*/ 477 w 605"/>
                <a:gd name="T81" fmla="*/ 268 h 525"/>
                <a:gd name="T82" fmla="*/ 381 w 605"/>
                <a:gd name="T83" fmla="*/ 284 h 525"/>
                <a:gd name="T84" fmla="*/ 318 w 605"/>
                <a:gd name="T85" fmla="*/ 268 h 525"/>
                <a:gd name="T86" fmla="*/ 381 w 605"/>
                <a:gd name="T87" fmla="*/ 284 h 525"/>
                <a:gd name="T88" fmla="*/ 175 w 605"/>
                <a:gd name="T89" fmla="*/ 275 h 525"/>
                <a:gd name="T90" fmla="*/ 286 w 605"/>
                <a:gd name="T91" fmla="*/ 275 h 525"/>
                <a:gd name="T92" fmla="*/ 320 w 605"/>
                <a:gd name="T93" fmla="*/ 227 h 525"/>
                <a:gd name="T94" fmla="*/ 453 w 605"/>
                <a:gd name="T95" fmla="*/ 211 h 525"/>
                <a:gd name="T96" fmla="*/ 285 w 605"/>
                <a:gd name="T97" fmla="*/ 227 h 525"/>
                <a:gd name="T98" fmla="*/ 44 w 605"/>
                <a:gd name="T99" fmla="*/ 56 h 525"/>
                <a:gd name="T100" fmla="*/ 293 w 605"/>
                <a:gd name="T101" fmla="*/ 56 h 525"/>
                <a:gd name="T102" fmla="*/ 60 w 605"/>
                <a:gd name="T103" fmla="*/ 211 h 525"/>
                <a:gd name="T104" fmla="*/ 60 w 605"/>
                <a:gd name="T105" fmla="*/ 64 h 525"/>
                <a:gd name="T106" fmla="*/ 320 w 605"/>
                <a:gd name="T107" fmla="*/ 186 h 525"/>
                <a:gd name="T108" fmla="*/ 470 w 605"/>
                <a:gd name="T109" fmla="*/ 170 h 525"/>
                <a:gd name="T110" fmla="*/ 453 w 605"/>
                <a:gd name="T111" fmla="*/ 145 h 525"/>
                <a:gd name="T112" fmla="*/ 320 w 605"/>
                <a:gd name="T113" fmla="*/ 129 h 525"/>
                <a:gd name="T114" fmla="*/ 453 w 605"/>
                <a:gd name="T115" fmla="*/ 145 h 525"/>
                <a:gd name="T116" fmla="*/ 312 w 605"/>
                <a:gd name="T117" fmla="*/ 96 h 525"/>
                <a:gd name="T118" fmla="*/ 441 w 605"/>
                <a:gd name="T119" fmla="*/ 96 h 525"/>
                <a:gd name="T120" fmla="*/ 320 w 605"/>
                <a:gd name="T121" fmla="*/ 64 h 525"/>
                <a:gd name="T122" fmla="*/ 470 w 605"/>
                <a:gd name="T123" fmla="*/ 48 h 525"/>
                <a:gd name="T124" fmla="*/ 470 w 605"/>
                <a:gd name="T125" fmla="*/ 64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" h="525">
                  <a:moveTo>
                    <a:pt x="557" y="525"/>
                  </a:moveTo>
                  <a:cubicBezTo>
                    <a:pt x="555" y="525"/>
                    <a:pt x="553" y="525"/>
                    <a:pt x="551" y="524"/>
                  </a:cubicBezTo>
                  <a:cubicBezTo>
                    <a:pt x="550" y="525"/>
                    <a:pt x="549" y="525"/>
                    <a:pt x="549" y="525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26" y="525"/>
                    <a:pt x="0" y="498"/>
                    <a:pt x="0" y="46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520" y="0"/>
                    <a:pt x="524" y="4"/>
                    <a:pt x="524" y="8"/>
                  </a:cubicBezTo>
                  <a:cubicBezTo>
                    <a:pt x="524" y="73"/>
                    <a:pt x="524" y="73"/>
                    <a:pt x="524" y="73"/>
                  </a:cubicBezTo>
                  <a:cubicBezTo>
                    <a:pt x="590" y="73"/>
                    <a:pt x="590" y="73"/>
                    <a:pt x="590" y="73"/>
                  </a:cubicBezTo>
                  <a:cubicBezTo>
                    <a:pt x="598" y="73"/>
                    <a:pt x="605" y="81"/>
                    <a:pt x="605" y="89"/>
                  </a:cubicBezTo>
                  <a:cubicBezTo>
                    <a:pt x="605" y="476"/>
                    <a:pt x="605" y="476"/>
                    <a:pt x="605" y="476"/>
                  </a:cubicBezTo>
                  <a:cubicBezTo>
                    <a:pt x="605" y="503"/>
                    <a:pt x="584" y="525"/>
                    <a:pt x="557" y="525"/>
                  </a:cubicBezTo>
                  <a:close/>
                  <a:moveTo>
                    <a:pt x="589" y="89"/>
                  </a:moveTo>
                  <a:cubicBezTo>
                    <a:pt x="524" y="89"/>
                    <a:pt x="524" y="89"/>
                    <a:pt x="524" y="89"/>
                  </a:cubicBezTo>
                  <a:cubicBezTo>
                    <a:pt x="524" y="476"/>
                    <a:pt x="524" y="476"/>
                    <a:pt x="524" y="476"/>
                  </a:cubicBezTo>
                  <a:cubicBezTo>
                    <a:pt x="524" y="494"/>
                    <a:pt x="539" y="509"/>
                    <a:pt x="557" y="509"/>
                  </a:cubicBezTo>
                  <a:cubicBezTo>
                    <a:pt x="575" y="509"/>
                    <a:pt x="589" y="494"/>
                    <a:pt x="589" y="476"/>
                  </a:cubicBezTo>
                  <a:lnTo>
                    <a:pt x="589" y="89"/>
                  </a:lnTo>
                  <a:close/>
                  <a:moveTo>
                    <a:pt x="16" y="16"/>
                  </a:moveTo>
                  <a:cubicBezTo>
                    <a:pt x="16" y="466"/>
                    <a:pt x="16" y="466"/>
                    <a:pt x="16" y="466"/>
                  </a:cubicBezTo>
                  <a:cubicBezTo>
                    <a:pt x="16" y="490"/>
                    <a:pt x="35" y="509"/>
                    <a:pt x="59" y="509"/>
                  </a:cubicBezTo>
                  <a:cubicBezTo>
                    <a:pt x="520" y="509"/>
                    <a:pt x="520" y="509"/>
                    <a:pt x="520" y="509"/>
                  </a:cubicBezTo>
                  <a:cubicBezTo>
                    <a:pt x="512" y="500"/>
                    <a:pt x="508" y="488"/>
                    <a:pt x="508" y="476"/>
                  </a:cubicBezTo>
                  <a:cubicBezTo>
                    <a:pt x="508" y="16"/>
                    <a:pt x="508" y="16"/>
                    <a:pt x="508" y="16"/>
                  </a:cubicBezTo>
                  <a:lnTo>
                    <a:pt x="16" y="16"/>
                  </a:lnTo>
                  <a:close/>
                  <a:moveTo>
                    <a:pt x="377" y="447"/>
                  </a:moveTo>
                  <a:cubicBezTo>
                    <a:pt x="318" y="447"/>
                    <a:pt x="318" y="447"/>
                    <a:pt x="318" y="447"/>
                  </a:cubicBezTo>
                  <a:cubicBezTo>
                    <a:pt x="313" y="447"/>
                    <a:pt x="310" y="443"/>
                    <a:pt x="310" y="439"/>
                  </a:cubicBezTo>
                  <a:cubicBezTo>
                    <a:pt x="310" y="434"/>
                    <a:pt x="313" y="431"/>
                    <a:pt x="318" y="431"/>
                  </a:cubicBezTo>
                  <a:cubicBezTo>
                    <a:pt x="377" y="431"/>
                    <a:pt x="377" y="431"/>
                    <a:pt x="377" y="431"/>
                  </a:cubicBezTo>
                  <a:cubicBezTo>
                    <a:pt x="381" y="431"/>
                    <a:pt x="385" y="434"/>
                    <a:pt x="385" y="439"/>
                  </a:cubicBezTo>
                  <a:cubicBezTo>
                    <a:pt x="385" y="443"/>
                    <a:pt x="381" y="447"/>
                    <a:pt x="377" y="447"/>
                  </a:cubicBezTo>
                  <a:close/>
                  <a:moveTo>
                    <a:pt x="483" y="446"/>
                  </a:moveTo>
                  <a:cubicBezTo>
                    <a:pt x="414" y="446"/>
                    <a:pt x="414" y="446"/>
                    <a:pt x="414" y="446"/>
                  </a:cubicBezTo>
                  <a:cubicBezTo>
                    <a:pt x="409" y="446"/>
                    <a:pt x="406" y="443"/>
                    <a:pt x="406" y="438"/>
                  </a:cubicBezTo>
                  <a:cubicBezTo>
                    <a:pt x="406" y="357"/>
                    <a:pt x="406" y="357"/>
                    <a:pt x="406" y="357"/>
                  </a:cubicBezTo>
                  <a:cubicBezTo>
                    <a:pt x="406" y="353"/>
                    <a:pt x="409" y="349"/>
                    <a:pt x="414" y="349"/>
                  </a:cubicBezTo>
                  <a:cubicBezTo>
                    <a:pt x="483" y="349"/>
                    <a:pt x="483" y="349"/>
                    <a:pt x="483" y="349"/>
                  </a:cubicBezTo>
                  <a:cubicBezTo>
                    <a:pt x="487" y="349"/>
                    <a:pt x="491" y="353"/>
                    <a:pt x="491" y="357"/>
                  </a:cubicBezTo>
                  <a:cubicBezTo>
                    <a:pt x="491" y="438"/>
                    <a:pt x="491" y="438"/>
                    <a:pt x="491" y="438"/>
                  </a:cubicBezTo>
                  <a:cubicBezTo>
                    <a:pt x="491" y="443"/>
                    <a:pt x="487" y="446"/>
                    <a:pt x="483" y="446"/>
                  </a:cubicBezTo>
                  <a:close/>
                  <a:moveTo>
                    <a:pt x="422" y="430"/>
                  </a:moveTo>
                  <a:cubicBezTo>
                    <a:pt x="475" y="430"/>
                    <a:pt x="475" y="430"/>
                    <a:pt x="475" y="430"/>
                  </a:cubicBezTo>
                  <a:cubicBezTo>
                    <a:pt x="475" y="365"/>
                    <a:pt x="475" y="365"/>
                    <a:pt x="475" y="365"/>
                  </a:cubicBezTo>
                  <a:cubicBezTo>
                    <a:pt x="422" y="365"/>
                    <a:pt x="422" y="365"/>
                    <a:pt x="422" y="365"/>
                  </a:cubicBezTo>
                  <a:lnTo>
                    <a:pt x="422" y="430"/>
                  </a:lnTo>
                  <a:close/>
                  <a:moveTo>
                    <a:pt x="280" y="446"/>
                  </a:moveTo>
                  <a:cubicBezTo>
                    <a:pt x="183" y="446"/>
                    <a:pt x="183" y="446"/>
                    <a:pt x="183" y="446"/>
                  </a:cubicBezTo>
                  <a:cubicBezTo>
                    <a:pt x="178" y="446"/>
                    <a:pt x="175" y="443"/>
                    <a:pt x="175" y="438"/>
                  </a:cubicBezTo>
                  <a:cubicBezTo>
                    <a:pt x="175" y="434"/>
                    <a:pt x="178" y="430"/>
                    <a:pt x="183" y="430"/>
                  </a:cubicBezTo>
                  <a:cubicBezTo>
                    <a:pt x="280" y="430"/>
                    <a:pt x="280" y="430"/>
                    <a:pt x="280" y="430"/>
                  </a:cubicBezTo>
                  <a:cubicBezTo>
                    <a:pt x="285" y="430"/>
                    <a:pt x="288" y="434"/>
                    <a:pt x="288" y="438"/>
                  </a:cubicBezTo>
                  <a:cubicBezTo>
                    <a:pt x="288" y="443"/>
                    <a:pt x="285" y="446"/>
                    <a:pt x="280" y="446"/>
                  </a:cubicBezTo>
                  <a:close/>
                  <a:moveTo>
                    <a:pt x="144" y="446"/>
                  </a:moveTo>
                  <a:cubicBezTo>
                    <a:pt x="52" y="446"/>
                    <a:pt x="52" y="446"/>
                    <a:pt x="52" y="446"/>
                  </a:cubicBezTo>
                  <a:cubicBezTo>
                    <a:pt x="47" y="446"/>
                    <a:pt x="44" y="443"/>
                    <a:pt x="44" y="438"/>
                  </a:cubicBezTo>
                  <a:cubicBezTo>
                    <a:pt x="44" y="275"/>
                    <a:pt x="44" y="275"/>
                    <a:pt x="44" y="275"/>
                  </a:cubicBezTo>
                  <a:cubicBezTo>
                    <a:pt x="44" y="271"/>
                    <a:pt x="47" y="267"/>
                    <a:pt x="52" y="267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8" y="267"/>
                    <a:pt x="152" y="271"/>
                    <a:pt x="152" y="275"/>
                  </a:cubicBezTo>
                  <a:cubicBezTo>
                    <a:pt x="152" y="438"/>
                    <a:pt x="152" y="438"/>
                    <a:pt x="152" y="438"/>
                  </a:cubicBezTo>
                  <a:cubicBezTo>
                    <a:pt x="152" y="443"/>
                    <a:pt x="148" y="446"/>
                    <a:pt x="144" y="446"/>
                  </a:cubicBezTo>
                  <a:close/>
                  <a:moveTo>
                    <a:pt x="60" y="430"/>
                  </a:moveTo>
                  <a:cubicBezTo>
                    <a:pt x="136" y="430"/>
                    <a:pt x="136" y="430"/>
                    <a:pt x="136" y="430"/>
                  </a:cubicBezTo>
                  <a:cubicBezTo>
                    <a:pt x="136" y="283"/>
                    <a:pt x="136" y="283"/>
                    <a:pt x="136" y="283"/>
                  </a:cubicBezTo>
                  <a:cubicBezTo>
                    <a:pt x="60" y="283"/>
                    <a:pt x="60" y="283"/>
                    <a:pt x="60" y="283"/>
                  </a:cubicBezTo>
                  <a:lnTo>
                    <a:pt x="60" y="430"/>
                  </a:lnTo>
                  <a:close/>
                  <a:moveTo>
                    <a:pt x="359" y="406"/>
                  </a:moveTo>
                  <a:cubicBezTo>
                    <a:pt x="318" y="406"/>
                    <a:pt x="318" y="406"/>
                    <a:pt x="318" y="406"/>
                  </a:cubicBezTo>
                  <a:cubicBezTo>
                    <a:pt x="313" y="406"/>
                    <a:pt x="310" y="402"/>
                    <a:pt x="310" y="398"/>
                  </a:cubicBezTo>
                  <a:cubicBezTo>
                    <a:pt x="310" y="394"/>
                    <a:pt x="313" y="390"/>
                    <a:pt x="318" y="390"/>
                  </a:cubicBezTo>
                  <a:cubicBezTo>
                    <a:pt x="359" y="390"/>
                    <a:pt x="359" y="390"/>
                    <a:pt x="359" y="390"/>
                  </a:cubicBezTo>
                  <a:cubicBezTo>
                    <a:pt x="364" y="390"/>
                    <a:pt x="367" y="394"/>
                    <a:pt x="367" y="398"/>
                  </a:cubicBezTo>
                  <a:cubicBezTo>
                    <a:pt x="367" y="402"/>
                    <a:pt x="364" y="406"/>
                    <a:pt x="359" y="406"/>
                  </a:cubicBezTo>
                  <a:close/>
                  <a:moveTo>
                    <a:pt x="251" y="405"/>
                  </a:moveTo>
                  <a:cubicBezTo>
                    <a:pt x="183" y="405"/>
                    <a:pt x="183" y="405"/>
                    <a:pt x="183" y="405"/>
                  </a:cubicBezTo>
                  <a:cubicBezTo>
                    <a:pt x="178" y="405"/>
                    <a:pt x="175" y="402"/>
                    <a:pt x="175" y="397"/>
                  </a:cubicBezTo>
                  <a:cubicBezTo>
                    <a:pt x="175" y="393"/>
                    <a:pt x="178" y="389"/>
                    <a:pt x="183" y="389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56" y="389"/>
                    <a:pt x="259" y="393"/>
                    <a:pt x="259" y="397"/>
                  </a:cubicBezTo>
                  <a:cubicBezTo>
                    <a:pt x="259" y="402"/>
                    <a:pt x="256" y="405"/>
                    <a:pt x="251" y="405"/>
                  </a:cubicBezTo>
                  <a:close/>
                  <a:moveTo>
                    <a:pt x="377" y="365"/>
                  </a:moveTo>
                  <a:cubicBezTo>
                    <a:pt x="318" y="365"/>
                    <a:pt x="318" y="365"/>
                    <a:pt x="318" y="365"/>
                  </a:cubicBezTo>
                  <a:cubicBezTo>
                    <a:pt x="313" y="365"/>
                    <a:pt x="310" y="362"/>
                    <a:pt x="310" y="357"/>
                  </a:cubicBezTo>
                  <a:cubicBezTo>
                    <a:pt x="310" y="353"/>
                    <a:pt x="313" y="349"/>
                    <a:pt x="318" y="349"/>
                  </a:cubicBezTo>
                  <a:cubicBezTo>
                    <a:pt x="377" y="349"/>
                    <a:pt x="377" y="349"/>
                    <a:pt x="377" y="349"/>
                  </a:cubicBezTo>
                  <a:cubicBezTo>
                    <a:pt x="381" y="349"/>
                    <a:pt x="385" y="353"/>
                    <a:pt x="385" y="357"/>
                  </a:cubicBezTo>
                  <a:cubicBezTo>
                    <a:pt x="385" y="362"/>
                    <a:pt x="381" y="365"/>
                    <a:pt x="377" y="365"/>
                  </a:cubicBezTo>
                  <a:close/>
                  <a:moveTo>
                    <a:pt x="280" y="365"/>
                  </a:moveTo>
                  <a:cubicBezTo>
                    <a:pt x="183" y="365"/>
                    <a:pt x="183" y="365"/>
                    <a:pt x="183" y="365"/>
                  </a:cubicBezTo>
                  <a:cubicBezTo>
                    <a:pt x="178" y="365"/>
                    <a:pt x="175" y="361"/>
                    <a:pt x="175" y="357"/>
                  </a:cubicBezTo>
                  <a:cubicBezTo>
                    <a:pt x="175" y="352"/>
                    <a:pt x="178" y="349"/>
                    <a:pt x="183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5" y="349"/>
                    <a:pt x="288" y="352"/>
                    <a:pt x="288" y="357"/>
                  </a:cubicBezTo>
                  <a:cubicBezTo>
                    <a:pt x="288" y="361"/>
                    <a:pt x="285" y="365"/>
                    <a:pt x="280" y="365"/>
                  </a:cubicBezTo>
                  <a:close/>
                  <a:moveTo>
                    <a:pt x="455" y="324"/>
                  </a:moveTo>
                  <a:cubicBezTo>
                    <a:pt x="414" y="324"/>
                    <a:pt x="414" y="324"/>
                    <a:pt x="414" y="324"/>
                  </a:cubicBezTo>
                  <a:cubicBezTo>
                    <a:pt x="409" y="324"/>
                    <a:pt x="406" y="321"/>
                    <a:pt x="406" y="316"/>
                  </a:cubicBezTo>
                  <a:cubicBezTo>
                    <a:pt x="406" y="312"/>
                    <a:pt x="409" y="308"/>
                    <a:pt x="414" y="308"/>
                  </a:cubicBezTo>
                  <a:cubicBezTo>
                    <a:pt x="455" y="308"/>
                    <a:pt x="455" y="308"/>
                    <a:pt x="455" y="308"/>
                  </a:cubicBezTo>
                  <a:cubicBezTo>
                    <a:pt x="460" y="308"/>
                    <a:pt x="463" y="312"/>
                    <a:pt x="463" y="316"/>
                  </a:cubicBezTo>
                  <a:cubicBezTo>
                    <a:pt x="463" y="321"/>
                    <a:pt x="460" y="324"/>
                    <a:pt x="455" y="324"/>
                  </a:cubicBezTo>
                  <a:close/>
                  <a:moveTo>
                    <a:pt x="359" y="324"/>
                  </a:moveTo>
                  <a:cubicBezTo>
                    <a:pt x="318" y="324"/>
                    <a:pt x="318" y="324"/>
                    <a:pt x="318" y="324"/>
                  </a:cubicBezTo>
                  <a:cubicBezTo>
                    <a:pt x="313" y="324"/>
                    <a:pt x="310" y="321"/>
                    <a:pt x="310" y="316"/>
                  </a:cubicBezTo>
                  <a:cubicBezTo>
                    <a:pt x="310" y="312"/>
                    <a:pt x="313" y="308"/>
                    <a:pt x="318" y="308"/>
                  </a:cubicBezTo>
                  <a:cubicBezTo>
                    <a:pt x="359" y="308"/>
                    <a:pt x="359" y="308"/>
                    <a:pt x="359" y="308"/>
                  </a:cubicBezTo>
                  <a:cubicBezTo>
                    <a:pt x="364" y="308"/>
                    <a:pt x="367" y="312"/>
                    <a:pt x="367" y="316"/>
                  </a:cubicBezTo>
                  <a:cubicBezTo>
                    <a:pt x="367" y="321"/>
                    <a:pt x="364" y="324"/>
                    <a:pt x="359" y="324"/>
                  </a:cubicBezTo>
                  <a:close/>
                  <a:moveTo>
                    <a:pt x="251" y="324"/>
                  </a:moveTo>
                  <a:cubicBezTo>
                    <a:pt x="183" y="324"/>
                    <a:pt x="183" y="324"/>
                    <a:pt x="183" y="324"/>
                  </a:cubicBezTo>
                  <a:cubicBezTo>
                    <a:pt x="178" y="324"/>
                    <a:pt x="175" y="320"/>
                    <a:pt x="175" y="316"/>
                  </a:cubicBezTo>
                  <a:cubicBezTo>
                    <a:pt x="175" y="311"/>
                    <a:pt x="178" y="308"/>
                    <a:pt x="183" y="308"/>
                  </a:cubicBezTo>
                  <a:cubicBezTo>
                    <a:pt x="251" y="308"/>
                    <a:pt x="251" y="308"/>
                    <a:pt x="251" y="308"/>
                  </a:cubicBezTo>
                  <a:cubicBezTo>
                    <a:pt x="256" y="308"/>
                    <a:pt x="259" y="311"/>
                    <a:pt x="259" y="316"/>
                  </a:cubicBezTo>
                  <a:cubicBezTo>
                    <a:pt x="259" y="320"/>
                    <a:pt x="256" y="324"/>
                    <a:pt x="251" y="324"/>
                  </a:cubicBezTo>
                  <a:close/>
                  <a:moveTo>
                    <a:pt x="477" y="284"/>
                  </a:moveTo>
                  <a:cubicBezTo>
                    <a:pt x="414" y="284"/>
                    <a:pt x="414" y="284"/>
                    <a:pt x="414" y="284"/>
                  </a:cubicBezTo>
                  <a:cubicBezTo>
                    <a:pt x="409" y="284"/>
                    <a:pt x="406" y="280"/>
                    <a:pt x="406" y="276"/>
                  </a:cubicBezTo>
                  <a:cubicBezTo>
                    <a:pt x="406" y="271"/>
                    <a:pt x="409" y="268"/>
                    <a:pt x="414" y="268"/>
                  </a:cubicBezTo>
                  <a:cubicBezTo>
                    <a:pt x="477" y="268"/>
                    <a:pt x="477" y="268"/>
                    <a:pt x="477" y="268"/>
                  </a:cubicBezTo>
                  <a:cubicBezTo>
                    <a:pt x="481" y="268"/>
                    <a:pt x="485" y="271"/>
                    <a:pt x="485" y="276"/>
                  </a:cubicBezTo>
                  <a:cubicBezTo>
                    <a:pt x="485" y="280"/>
                    <a:pt x="481" y="284"/>
                    <a:pt x="477" y="284"/>
                  </a:cubicBezTo>
                  <a:close/>
                  <a:moveTo>
                    <a:pt x="381" y="284"/>
                  </a:moveTo>
                  <a:cubicBezTo>
                    <a:pt x="318" y="284"/>
                    <a:pt x="318" y="284"/>
                    <a:pt x="318" y="284"/>
                  </a:cubicBezTo>
                  <a:cubicBezTo>
                    <a:pt x="313" y="284"/>
                    <a:pt x="310" y="280"/>
                    <a:pt x="310" y="276"/>
                  </a:cubicBezTo>
                  <a:cubicBezTo>
                    <a:pt x="310" y="271"/>
                    <a:pt x="313" y="268"/>
                    <a:pt x="318" y="268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85" y="268"/>
                    <a:pt x="389" y="271"/>
                    <a:pt x="389" y="276"/>
                  </a:cubicBezTo>
                  <a:cubicBezTo>
                    <a:pt x="389" y="280"/>
                    <a:pt x="385" y="284"/>
                    <a:pt x="381" y="284"/>
                  </a:cubicBezTo>
                  <a:close/>
                  <a:moveTo>
                    <a:pt x="278" y="283"/>
                  </a:moveTo>
                  <a:cubicBezTo>
                    <a:pt x="183" y="283"/>
                    <a:pt x="183" y="283"/>
                    <a:pt x="183" y="283"/>
                  </a:cubicBezTo>
                  <a:cubicBezTo>
                    <a:pt x="178" y="283"/>
                    <a:pt x="175" y="280"/>
                    <a:pt x="175" y="275"/>
                  </a:cubicBezTo>
                  <a:cubicBezTo>
                    <a:pt x="175" y="271"/>
                    <a:pt x="178" y="267"/>
                    <a:pt x="183" y="267"/>
                  </a:cubicBezTo>
                  <a:cubicBezTo>
                    <a:pt x="278" y="267"/>
                    <a:pt x="278" y="267"/>
                    <a:pt x="278" y="267"/>
                  </a:cubicBezTo>
                  <a:cubicBezTo>
                    <a:pt x="283" y="267"/>
                    <a:pt x="286" y="271"/>
                    <a:pt x="286" y="275"/>
                  </a:cubicBezTo>
                  <a:cubicBezTo>
                    <a:pt x="286" y="280"/>
                    <a:pt x="283" y="283"/>
                    <a:pt x="278" y="283"/>
                  </a:cubicBezTo>
                  <a:close/>
                  <a:moveTo>
                    <a:pt x="453" y="227"/>
                  </a:moveTo>
                  <a:cubicBezTo>
                    <a:pt x="320" y="227"/>
                    <a:pt x="320" y="227"/>
                    <a:pt x="320" y="227"/>
                  </a:cubicBezTo>
                  <a:cubicBezTo>
                    <a:pt x="316" y="227"/>
                    <a:pt x="312" y="223"/>
                    <a:pt x="312" y="219"/>
                  </a:cubicBezTo>
                  <a:cubicBezTo>
                    <a:pt x="312" y="214"/>
                    <a:pt x="316" y="211"/>
                    <a:pt x="320" y="211"/>
                  </a:cubicBezTo>
                  <a:cubicBezTo>
                    <a:pt x="453" y="211"/>
                    <a:pt x="453" y="211"/>
                    <a:pt x="453" y="211"/>
                  </a:cubicBezTo>
                  <a:cubicBezTo>
                    <a:pt x="458" y="211"/>
                    <a:pt x="461" y="214"/>
                    <a:pt x="461" y="219"/>
                  </a:cubicBezTo>
                  <a:cubicBezTo>
                    <a:pt x="461" y="223"/>
                    <a:pt x="458" y="227"/>
                    <a:pt x="453" y="227"/>
                  </a:cubicBezTo>
                  <a:close/>
                  <a:moveTo>
                    <a:pt x="285" y="227"/>
                  </a:moveTo>
                  <a:cubicBezTo>
                    <a:pt x="52" y="227"/>
                    <a:pt x="52" y="227"/>
                    <a:pt x="52" y="227"/>
                  </a:cubicBezTo>
                  <a:cubicBezTo>
                    <a:pt x="47" y="227"/>
                    <a:pt x="44" y="223"/>
                    <a:pt x="44" y="219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1"/>
                    <a:pt x="47" y="48"/>
                    <a:pt x="52" y="48"/>
                  </a:cubicBezTo>
                  <a:cubicBezTo>
                    <a:pt x="285" y="48"/>
                    <a:pt x="285" y="48"/>
                    <a:pt x="285" y="48"/>
                  </a:cubicBezTo>
                  <a:cubicBezTo>
                    <a:pt x="289" y="48"/>
                    <a:pt x="293" y="51"/>
                    <a:pt x="293" y="56"/>
                  </a:cubicBezTo>
                  <a:cubicBezTo>
                    <a:pt x="293" y="219"/>
                    <a:pt x="293" y="219"/>
                    <a:pt x="293" y="219"/>
                  </a:cubicBezTo>
                  <a:cubicBezTo>
                    <a:pt x="293" y="223"/>
                    <a:pt x="289" y="227"/>
                    <a:pt x="285" y="227"/>
                  </a:cubicBezTo>
                  <a:close/>
                  <a:moveTo>
                    <a:pt x="60" y="211"/>
                  </a:moveTo>
                  <a:cubicBezTo>
                    <a:pt x="277" y="211"/>
                    <a:pt x="277" y="211"/>
                    <a:pt x="277" y="211"/>
                  </a:cubicBezTo>
                  <a:cubicBezTo>
                    <a:pt x="277" y="64"/>
                    <a:pt x="277" y="64"/>
                    <a:pt x="277" y="64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0" y="211"/>
                  </a:lnTo>
                  <a:close/>
                  <a:moveTo>
                    <a:pt x="470" y="186"/>
                  </a:moveTo>
                  <a:cubicBezTo>
                    <a:pt x="320" y="186"/>
                    <a:pt x="320" y="186"/>
                    <a:pt x="320" y="186"/>
                  </a:cubicBezTo>
                  <a:cubicBezTo>
                    <a:pt x="316" y="186"/>
                    <a:pt x="312" y="182"/>
                    <a:pt x="312" y="178"/>
                  </a:cubicBezTo>
                  <a:cubicBezTo>
                    <a:pt x="312" y="174"/>
                    <a:pt x="316" y="170"/>
                    <a:pt x="320" y="170"/>
                  </a:cubicBezTo>
                  <a:cubicBezTo>
                    <a:pt x="470" y="170"/>
                    <a:pt x="470" y="170"/>
                    <a:pt x="470" y="170"/>
                  </a:cubicBezTo>
                  <a:cubicBezTo>
                    <a:pt x="475" y="170"/>
                    <a:pt x="478" y="174"/>
                    <a:pt x="478" y="178"/>
                  </a:cubicBezTo>
                  <a:cubicBezTo>
                    <a:pt x="478" y="182"/>
                    <a:pt x="475" y="186"/>
                    <a:pt x="470" y="186"/>
                  </a:cubicBezTo>
                  <a:close/>
                  <a:moveTo>
                    <a:pt x="453" y="145"/>
                  </a:moveTo>
                  <a:cubicBezTo>
                    <a:pt x="320" y="145"/>
                    <a:pt x="320" y="145"/>
                    <a:pt x="320" y="145"/>
                  </a:cubicBezTo>
                  <a:cubicBezTo>
                    <a:pt x="316" y="145"/>
                    <a:pt x="312" y="142"/>
                    <a:pt x="312" y="137"/>
                  </a:cubicBezTo>
                  <a:cubicBezTo>
                    <a:pt x="312" y="133"/>
                    <a:pt x="316" y="129"/>
                    <a:pt x="320" y="129"/>
                  </a:cubicBezTo>
                  <a:cubicBezTo>
                    <a:pt x="453" y="129"/>
                    <a:pt x="453" y="129"/>
                    <a:pt x="453" y="129"/>
                  </a:cubicBezTo>
                  <a:cubicBezTo>
                    <a:pt x="458" y="129"/>
                    <a:pt x="461" y="133"/>
                    <a:pt x="461" y="137"/>
                  </a:cubicBezTo>
                  <a:cubicBezTo>
                    <a:pt x="461" y="142"/>
                    <a:pt x="458" y="145"/>
                    <a:pt x="453" y="145"/>
                  </a:cubicBezTo>
                  <a:close/>
                  <a:moveTo>
                    <a:pt x="433" y="104"/>
                  </a:moveTo>
                  <a:cubicBezTo>
                    <a:pt x="320" y="104"/>
                    <a:pt x="320" y="104"/>
                    <a:pt x="320" y="104"/>
                  </a:cubicBezTo>
                  <a:cubicBezTo>
                    <a:pt x="316" y="104"/>
                    <a:pt x="312" y="101"/>
                    <a:pt x="312" y="96"/>
                  </a:cubicBezTo>
                  <a:cubicBezTo>
                    <a:pt x="312" y="92"/>
                    <a:pt x="316" y="88"/>
                    <a:pt x="320" y="88"/>
                  </a:cubicBezTo>
                  <a:cubicBezTo>
                    <a:pt x="433" y="88"/>
                    <a:pt x="433" y="88"/>
                    <a:pt x="433" y="88"/>
                  </a:cubicBezTo>
                  <a:cubicBezTo>
                    <a:pt x="438" y="88"/>
                    <a:pt x="441" y="92"/>
                    <a:pt x="441" y="96"/>
                  </a:cubicBezTo>
                  <a:cubicBezTo>
                    <a:pt x="441" y="101"/>
                    <a:pt x="438" y="104"/>
                    <a:pt x="433" y="104"/>
                  </a:cubicBezTo>
                  <a:close/>
                  <a:moveTo>
                    <a:pt x="470" y="64"/>
                  </a:moveTo>
                  <a:cubicBezTo>
                    <a:pt x="320" y="64"/>
                    <a:pt x="320" y="64"/>
                    <a:pt x="320" y="64"/>
                  </a:cubicBezTo>
                  <a:cubicBezTo>
                    <a:pt x="316" y="64"/>
                    <a:pt x="312" y="60"/>
                    <a:pt x="312" y="56"/>
                  </a:cubicBezTo>
                  <a:cubicBezTo>
                    <a:pt x="312" y="51"/>
                    <a:pt x="316" y="48"/>
                    <a:pt x="320" y="48"/>
                  </a:cubicBezTo>
                  <a:cubicBezTo>
                    <a:pt x="470" y="48"/>
                    <a:pt x="470" y="48"/>
                    <a:pt x="470" y="48"/>
                  </a:cubicBezTo>
                  <a:cubicBezTo>
                    <a:pt x="475" y="48"/>
                    <a:pt x="478" y="51"/>
                    <a:pt x="478" y="56"/>
                  </a:cubicBezTo>
                  <a:cubicBezTo>
                    <a:pt x="478" y="60"/>
                    <a:pt x="475" y="64"/>
                    <a:pt x="470" y="64"/>
                  </a:cubicBezTo>
                  <a:close/>
                  <a:moveTo>
                    <a:pt x="470" y="64"/>
                  </a:moveTo>
                  <a:cubicBezTo>
                    <a:pt x="470" y="64"/>
                    <a:pt x="470" y="64"/>
                    <a:pt x="470" y="6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3735894" y="3395256"/>
            <a:ext cx="571290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повнота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передачі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фактів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та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інформації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̈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69308" y="3228516"/>
            <a:ext cx="1198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0</a:t>
            </a:r>
            <a:r>
              <a:rPr lang="ru-RU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2</a:t>
            </a:r>
            <a:endParaRPr lang="en-US" sz="4800" b="1" dirty="0">
              <a:gradFill>
                <a:gsLst>
                  <a:gs pos="12000">
                    <a:schemeClr val="accent1"/>
                  </a:gs>
                  <a:gs pos="98000">
                    <a:schemeClr val="accent5"/>
                  </a:gs>
                </a:gsLst>
                <a:lin ang="2700000" scaled="1"/>
              </a:gradFill>
              <a:cs typeface="Segoe UI Light" panose="020B0502040204020203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484415" y="4078741"/>
            <a:ext cx="565526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розмежування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фактів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і думок/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коментарів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617829" y="3912001"/>
            <a:ext cx="1198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0</a:t>
            </a:r>
            <a:r>
              <a:rPr lang="ru-RU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3</a:t>
            </a:r>
            <a:endParaRPr lang="en-US" sz="4800" b="1" dirty="0">
              <a:gradFill>
                <a:gsLst>
                  <a:gs pos="12000">
                    <a:schemeClr val="accent1"/>
                  </a:gs>
                  <a:gs pos="98000">
                    <a:schemeClr val="accent5"/>
                  </a:gs>
                </a:gsLst>
                <a:lin ang="2700000" scaled="1"/>
              </a:gradFill>
              <a:cs typeface="Segoe UI Light" panose="020B05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74446" y="4769496"/>
            <a:ext cx="382153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достовірність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07860" y="4602756"/>
            <a:ext cx="1198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0</a:t>
            </a:r>
            <a:r>
              <a:rPr lang="ru-RU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4</a:t>
            </a:r>
            <a:endParaRPr lang="en-US" sz="4800" b="1" dirty="0">
              <a:gradFill>
                <a:gsLst>
                  <a:gs pos="12000">
                    <a:schemeClr val="accent1"/>
                  </a:gs>
                  <a:gs pos="98000">
                    <a:schemeClr val="accent5"/>
                  </a:gs>
                </a:gsLst>
                <a:lin ang="2700000" scaled="1"/>
              </a:gradFill>
              <a:cs typeface="Segoe UI Light" panose="020B05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272299" y="5580587"/>
            <a:ext cx="382153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точність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викладення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матеріалу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405713" y="5413847"/>
            <a:ext cx="1198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0</a:t>
            </a:r>
            <a:r>
              <a:rPr lang="ru-RU" sz="4800" b="1" dirty="0">
                <a:gradFill>
                  <a:gsLst>
                    <a:gs pos="12000">
                      <a:schemeClr val="accent1"/>
                    </a:gs>
                    <a:gs pos="98000">
                      <a:schemeClr val="accent5"/>
                    </a:gs>
                  </a:gsLst>
                  <a:lin ang="2700000" scaled="1"/>
                </a:gradFill>
                <a:cs typeface="Segoe UI Light" panose="020B0502040204020203" pitchFamily="34" charset="0"/>
              </a:rPr>
              <a:t>5</a:t>
            </a:r>
            <a:endParaRPr lang="en-US" sz="4800" b="1" dirty="0">
              <a:gradFill>
                <a:gsLst>
                  <a:gs pos="12000">
                    <a:schemeClr val="accent1"/>
                  </a:gs>
                  <a:gs pos="98000">
                    <a:schemeClr val="accent5"/>
                  </a:gs>
                </a:gsLst>
                <a:lin ang="2700000" scaled="1"/>
              </a:gra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8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6C65F8-65B4-4571-A034-BB1D60C41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93"/>
          <a:stretch/>
        </p:blipFill>
        <p:spPr>
          <a:xfrm>
            <a:off x="2005016" y="166017"/>
            <a:ext cx="8181968" cy="65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6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6C65F8-65B4-4571-A034-BB1D60C41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1" b="389"/>
          <a:stretch/>
        </p:blipFill>
        <p:spPr>
          <a:xfrm>
            <a:off x="2005016" y="880496"/>
            <a:ext cx="8181968" cy="50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3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2EEEA1-E4A7-46A3-A995-4109F2EA6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15865" r="7736" b="25908"/>
          <a:stretch/>
        </p:blipFill>
        <p:spPr>
          <a:xfrm>
            <a:off x="249067" y="656863"/>
            <a:ext cx="11693866" cy="55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D97D6B-E9C9-4D95-9EBF-30917E265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11815" r="8698" b="42278"/>
          <a:stretch/>
        </p:blipFill>
        <p:spPr>
          <a:xfrm>
            <a:off x="226102" y="1229810"/>
            <a:ext cx="11739796" cy="43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3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295852-7724-4ADC-A2FE-7DEB07A5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25" y="0"/>
            <a:ext cx="499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58007" y="3167390"/>
            <a:ext cx="5475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ВІДЕО: «</a:t>
            </a:r>
            <a:r>
              <a:rPr lang="ru-RU" sz="2800" dirty="0" err="1">
                <a:solidFill>
                  <a:schemeClr val="bg1"/>
                </a:solidFill>
              </a:rPr>
              <a:t>Історія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друкованих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медіа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61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B270C8-DF32-4B81-BD48-AC57A68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86" y="341372"/>
            <a:ext cx="6906228" cy="61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42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A23F60-A490-4C68-B747-6ACDD6B48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22" y="1569693"/>
            <a:ext cx="9498956" cy="37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20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9265C-4CC3-4464-AD9B-A35866A3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480104"/>
            <a:ext cx="6121400" cy="38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1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2132" y="705009"/>
            <a:ext cx="69477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ДЖИНСА</a:t>
            </a:r>
            <a:endParaRPr lang="en-US" sz="13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157" y="2921000"/>
            <a:ext cx="10567686" cy="212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Джинсою (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джинсá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наголос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останньому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складі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)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журналісти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називають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проплачении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̆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матеріал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або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навмисне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приховану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рекламу.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сленгове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слово,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вживається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медійному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ринку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насамперед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Україні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Росіі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̈.</a:t>
            </a:r>
            <a:endParaRPr lang="uk-UA" sz="28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5563711"/>
            <a:ext cx="10058400" cy="589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chemeClr val="accent2"/>
                </a:solidFill>
              </a:rPr>
              <a:t>Джинса</a:t>
            </a:r>
            <a:r>
              <a:rPr lang="uk-UA" sz="2400" dirty="0">
                <a:solidFill>
                  <a:schemeClr val="accent2"/>
                </a:solidFill>
              </a:rPr>
              <a:t> –</a:t>
            </a:r>
            <a:r>
              <a:rPr lang="uk-UA" sz="2400" b="1" dirty="0">
                <a:solidFill>
                  <a:schemeClr val="accent2"/>
                </a:solidFill>
              </a:rPr>
              <a:t> </a:t>
            </a:r>
            <a:r>
              <a:rPr lang="uk-UA" sz="2400" dirty="0" err="1">
                <a:solidFill>
                  <a:schemeClr val="accent2"/>
                </a:solidFill>
              </a:rPr>
              <a:t>проплачении</a:t>
            </a:r>
            <a:r>
              <a:rPr lang="uk-UA" sz="2400" dirty="0">
                <a:solidFill>
                  <a:schemeClr val="accent2"/>
                </a:solidFill>
              </a:rPr>
              <a:t>̆ матеріал або навмисно прихована реклама</a:t>
            </a:r>
          </a:p>
        </p:txBody>
      </p:sp>
    </p:spTree>
    <p:extLst>
      <p:ext uri="{BB962C8B-B14F-4D97-AF65-F5344CB8AC3E}">
        <p14:creationId xmlns:p14="http://schemas.microsoft.com/office/powerpoint/2010/main" val="247644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B45EAC-EB87-4DB9-A108-13CC0A93F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06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7428" y="1873409"/>
            <a:ext cx="89971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КОНВЕРГЕНТНІСТЬ</a:t>
            </a:r>
            <a:endParaRPr lang="en-U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157" y="3641968"/>
            <a:ext cx="10567686" cy="1609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латин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. </a:t>
            </a:r>
            <a:r>
              <a:rPr lang="de-AT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convergo</a:t>
            </a:r>
            <a:r>
              <a:rPr lang="de-AT" sz="28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сходжусь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наближаюсь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)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означає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процес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злиття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різних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типів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інформації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комунікації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єдиний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інформаційний</a:t>
            </a:r>
            <a:r>
              <a:rPr lang="ru-RU" sz="2800" dirty="0">
                <a:solidFill>
                  <a:schemeClr val="bg1"/>
                </a:solidFill>
                <a:cs typeface="Segoe UI Light" panose="020B0502040204020203" pitchFamily="34" charset="0"/>
              </a:rPr>
              <a:t> ресурс. </a:t>
            </a:r>
            <a:endParaRPr lang="uk-UA" sz="28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31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4C5C6-4B8E-40E9-BD1B-C7BA8D16E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/>
          <a:stretch/>
        </p:blipFill>
        <p:spPr>
          <a:xfrm>
            <a:off x="686765" y="-3565"/>
            <a:ext cx="10818470" cy="68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1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477" y="2303800"/>
            <a:ext cx="51045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  <a:ea typeface="Times New Roman" panose="02020603050405020304" pitchFamily="18" charset="0"/>
              </a:rPr>
              <a:t>це «щоденне, щотижневе або двотижневе періодичне видання у формі складених аркушів; містить новини і коментарі».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477" y="1028700"/>
            <a:ext cx="34488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ГАЗЕТА</a:t>
            </a:r>
            <a:endParaRPr lang="en-U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5"/>
          <a:stretch/>
        </p:blipFill>
        <p:spPr>
          <a:xfrm>
            <a:off x="6096000" y="0"/>
            <a:ext cx="377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02290"/>
            <a:ext cx="11023600" cy="587375"/>
          </a:xfrm>
        </p:spPr>
        <p:txBody>
          <a:bodyPr anchor="ctr"/>
          <a:lstStyle/>
          <a:p>
            <a:r>
              <a:rPr lang="ru-RU" dirty="0" err="1">
                <a:latin typeface="+mn-lt"/>
              </a:rPr>
              <a:t>Газети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розподіляють</a:t>
            </a:r>
            <a:endParaRPr lang="en-US" dirty="0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15677" y="1884645"/>
            <a:ext cx="3375180" cy="3853789"/>
            <a:chOff x="4201277" y="1941797"/>
            <a:chExt cx="3375180" cy="3853789"/>
          </a:xfrm>
        </p:grpSpPr>
        <p:sp>
          <p:nvSpPr>
            <p:cNvPr id="5" name="Hexagon 4"/>
            <p:cNvSpPr/>
            <p:nvPr/>
          </p:nvSpPr>
          <p:spPr>
            <a:xfrm>
              <a:off x="4201277" y="1941797"/>
              <a:ext cx="1870409" cy="1612421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" name="Hexagon 7"/>
            <p:cNvSpPr/>
            <p:nvPr/>
          </p:nvSpPr>
          <p:spPr>
            <a:xfrm>
              <a:off x="5706048" y="2748008"/>
              <a:ext cx="1870409" cy="1612421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1" name="Hexagon 10"/>
            <p:cNvSpPr/>
            <p:nvPr/>
          </p:nvSpPr>
          <p:spPr>
            <a:xfrm>
              <a:off x="4202955" y="3583000"/>
              <a:ext cx="1870409" cy="161242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02475" y="4595257"/>
              <a:ext cx="107755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7200" spc="-150" dirty="0">
                  <a:solidFill>
                    <a:schemeClr val="bg1"/>
                  </a:solidFill>
                  <a:cs typeface="Raleway"/>
                </a:rPr>
                <a:t>T</a:t>
              </a:r>
              <a:endParaRPr lang="en-US" sz="6000" spc="-150" dirty="0">
                <a:solidFill>
                  <a:schemeClr val="bg1"/>
                </a:solidFill>
                <a:cs typeface="Raleway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7680" y="1884645"/>
            <a:ext cx="4283153" cy="1937897"/>
            <a:chOff x="-426720" y="1884645"/>
            <a:chExt cx="4283153" cy="1937897"/>
          </a:xfrm>
        </p:grpSpPr>
        <p:sp>
          <p:nvSpPr>
            <p:cNvPr id="18" name="Rectangle 17"/>
            <p:cNvSpPr/>
            <p:nvPr/>
          </p:nvSpPr>
          <p:spPr>
            <a:xfrm>
              <a:off x="-426720" y="1884645"/>
              <a:ext cx="4283153" cy="53923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anchor="ctr">
              <a:norm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За принципами </a:t>
              </a:r>
              <a:r>
                <a:rPr lang="ru-RU" sz="1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територіального</a:t>
              </a:r>
              <a:r>
                <a:rPr lang="ru-RU" sz="1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1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поширення</a:t>
              </a:r>
              <a:endParaRPr lang="ru-RU" sz="16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426719" y="2499103"/>
              <a:ext cx="42831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загальнонаціональні,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регіональні (</a:t>
              </a:r>
              <a:r>
                <a:rPr lang="uk-UA" sz="1600" i="1" dirty="0">
                  <a:cs typeface="Segoe UI Light" panose="020B0502040204020203" pitchFamily="34" charset="0"/>
                </a:rPr>
                <a:t>республіканські, обласні, крайові</a:t>
              </a:r>
              <a:r>
                <a:rPr lang="uk-UA" sz="1600" dirty="0">
                  <a:cs typeface="Segoe UI Light" panose="020B0502040204020203" pitchFamily="34" charset="0"/>
                </a:rPr>
                <a:t>),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місцеві (</a:t>
              </a:r>
              <a:r>
                <a:rPr lang="uk-UA" sz="1600" i="1" dirty="0">
                  <a:cs typeface="Segoe UI Light" panose="020B0502040204020203" pitchFamily="34" charset="0"/>
                </a:rPr>
                <a:t>міські, районні</a:t>
              </a:r>
              <a:r>
                <a:rPr lang="uk-UA" sz="1600" dirty="0">
                  <a:cs typeface="Segoe UI Light" panose="020B0502040204020203" pitchFamily="34" charset="0"/>
                </a:rPr>
                <a:t>),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внутрішньо-корпоративні (</a:t>
              </a:r>
              <a:r>
                <a:rPr lang="uk-UA" sz="1600" i="1" dirty="0">
                  <a:cs typeface="Segoe UI Light" panose="020B0502040204020203" pitchFamily="34" charset="0"/>
                </a:rPr>
                <a:t>для співробітників певної організації</a:t>
              </a:r>
              <a:r>
                <a:rPr lang="uk-UA" sz="1600" dirty="0">
                  <a:cs typeface="Segoe UI Light" panose="020B0502040204020203" pitchFamily="34" charset="0"/>
                </a:rPr>
                <a:t>).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0975" y="3991877"/>
            <a:ext cx="4589858" cy="2630885"/>
            <a:chOff x="-733425" y="3763277"/>
            <a:chExt cx="4589858" cy="2630885"/>
          </a:xfrm>
        </p:grpSpPr>
        <p:sp>
          <p:nvSpPr>
            <p:cNvPr id="20" name="Rectangle 19"/>
            <p:cNvSpPr/>
            <p:nvPr/>
          </p:nvSpPr>
          <p:spPr>
            <a:xfrm>
              <a:off x="2286001" y="3763277"/>
              <a:ext cx="1570432" cy="54000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За тематикою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733425" y="4332059"/>
              <a:ext cx="458985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ділові,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загальнополітичні,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галузеві,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рекламно-інформаційні,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розважальні,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змішані;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pPr algn="r"/>
              <a:r>
                <a:rPr lang="uk-UA" sz="1600" dirty="0">
                  <a:cs typeface="Segoe UI Light" panose="020B0502040204020203" pitchFamily="34" charset="0"/>
                </a:rPr>
                <a:t>також </a:t>
              </a:r>
              <a:r>
                <a:rPr lang="uk-UA" sz="1600" b="1" dirty="0">
                  <a:cs typeface="Segoe UI Light" panose="020B0502040204020203" pitchFamily="34" charset="0"/>
                </a:rPr>
                <a:t>за віковим принципом </a:t>
              </a:r>
              <a:r>
                <a:rPr lang="uk-UA" sz="1600" dirty="0">
                  <a:cs typeface="Segoe UI Light" panose="020B0502040204020203" pitchFamily="34" charset="0"/>
                </a:rPr>
                <a:t>— дитячі, молодіжні, газети для пенсіонерів і т. д.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764773" y="2690855"/>
            <a:ext cx="3151400" cy="1907769"/>
            <a:chOff x="7850373" y="2690855"/>
            <a:chExt cx="3151400" cy="1907769"/>
          </a:xfrm>
        </p:grpSpPr>
        <p:sp>
          <p:nvSpPr>
            <p:cNvPr id="22" name="Rectangle 21"/>
            <p:cNvSpPr/>
            <p:nvPr/>
          </p:nvSpPr>
          <p:spPr>
            <a:xfrm>
              <a:off x="7850373" y="2690855"/>
              <a:ext cx="1964188" cy="5400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За </a:t>
              </a:r>
              <a:r>
                <a:rPr lang="ru-RU" sz="1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періодичністю</a:t>
              </a:r>
              <a:endParaRPr lang="ru-RU" sz="16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50373" y="3275185"/>
              <a:ext cx="31514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600" dirty="0">
                  <a:cs typeface="Segoe UI Light" panose="020B0502040204020203" pitchFamily="34" charset="0"/>
                </a:rPr>
                <a:t>щоденні (</a:t>
              </a:r>
              <a:r>
                <a:rPr lang="uk-UA" sz="1600" i="1" dirty="0">
                  <a:cs typeface="Segoe UI Light" panose="020B0502040204020203" pitchFamily="34" charset="0"/>
                </a:rPr>
                <a:t>ранкові або вечірні</a:t>
              </a:r>
              <a:r>
                <a:rPr lang="uk-UA" sz="1600" dirty="0">
                  <a:cs typeface="Segoe UI Light" panose="020B0502040204020203" pitchFamily="34" charset="0"/>
                </a:rPr>
                <a:t>), щотижневі, </a:t>
              </a:r>
              <a:endParaRPr lang="en-US" sz="1600" dirty="0">
                <a:cs typeface="Segoe UI Light" panose="020B0502040204020203" pitchFamily="34" charset="0"/>
              </a:endParaRPr>
            </a:p>
            <a:p>
              <a:r>
                <a:rPr lang="uk-UA" sz="1600" dirty="0">
                  <a:cs typeface="Segoe UI Light" panose="020B0502040204020203" pitchFamily="34" charset="0"/>
                </a:rPr>
                <a:t>щомісячні.</a:t>
              </a:r>
            </a:p>
            <a:p>
              <a:r>
                <a:rPr lang="uk-UA" sz="1600" dirty="0">
                  <a:cs typeface="Segoe UI Light" panose="020B0502040204020203" pitchFamily="34" charset="0"/>
                </a:rPr>
                <a:t>Також дослідники поділяють пресу на </a:t>
              </a:r>
              <a:r>
                <a:rPr lang="uk-UA" sz="1600" b="1" dirty="0">
                  <a:cs typeface="Segoe UI Light" panose="020B0502040204020203" pitchFamily="34" charset="0"/>
                </a:rPr>
                <a:t>якісну та масову</a:t>
              </a:r>
              <a:r>
                <a:rPr lang="uk-UA" sz="1600" dirty="0">
                  <a:cs typeface="Segoe UI Light" panose="020B0502040204020203" pitchFamily="34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5613429" y="2223939"/>
            <a:ext cx="939742" cy="942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7147305" y="3050976"/>
            <a:ext cx="816694" cy="887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5705693" y="3869895"/>
            <a:ext cx="755214" cy="9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6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" b="46904"/>
          <a:stretch/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8490857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8487" y="1375585"/>
            <a:ext cx="6915309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 err="1">
                <a:solidFill>
                  <a:schemeClr val="bg1"/>
                </a:solidFill>
              </a:rPr>
              <a:t>Першою</a:t>
            </a:r>
            <a:r>
              <a:rPr lang="ru-RU" sz="6000" dirty="0">
                <a:solidFill>
                  <a:schemeClr val="bg1"/>
                </a:solidFill>
              </a:rPr>
              <a:t> </a:t>
            </a:r>
            <a:r>
              <a:rPr lang="ru-RU" sz="6000" dirty="0" err="1">
                <a:solidFill>
                  <a:schemeClr val="bg1"/>
                </a:solidFill>
              </a:rPr>
              <a:t>якісної</a:t>
            </a:r>
            <a:r>
              <a:rPr lang="ru-RU" sz="6000" dirty="0">
                <a:solidFill>
                  <a:schemeClr val="bg1"/>
                </a:solidFill>
              </a:rPr>
              <a:t> газетою </a:t>
            </a:r>
            <a:r>
              <a:rPr lang="ru-RU" sz="6000" dirty="0" err="1">
                <a:solidFill>
                  <a:schemeClr val="bg1"/>
                </a:solidFill>
              </a:rPr>
              <a:t>вважають</a:t>
            </a:r>
            <a:r>
              <a:rPr lang="ru-RU" sz="60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The Times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5144" y="3801066"/>
            <a:ext cx="588114" cy="150342"/>
            <a:chOff x="795585" y="3421099"/>
            <a:chExt cx="1066015" cy="272508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988487" y="4057884"/>
            <a:ext cx="476413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cs typeface="Segoe UI" panose="020B0502040204020203" pitchFamily="34" charset="0"/>
              </a:rPr>
              <a:t>1785</a:t>
            </a:r>
            <a:r>
              <a:rPr lang="ru-RU" sz="5400" dirty="0">
                <a:solidFill>
                  <a:schemeClr val="bg1"/>
                </a:solidFill>
                <a:cs typeface="Segoe UI" panose="020B0502040204020203" pitchFamily="34" charset="0"/>
              </a:rPr>
              <a:t>, Лондон</a:t>
            </a:r>
            <a:endParaRPr lang="en-US" sz="5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03796" y="5239015"/>
            <a:ext cx="1174122" cy="1174122"/>
            <a:chOff x="1220118" y="2343274"/>
            <a:chExt cx="2450851" cy="2450851"/>
          </a:xfrm>
        </p:grpSpPr>
        <p:sp>
          <p:nvSpPr>
            <p:cNvPr id="15" name="Oval 14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03796" y="461328"/>
            <a:ext cx="1174122" cy="1174122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03796" y="2059041"/>
            <a:ext cx="1174122" cy="1174122"/>
            <a:chOff x="1220118" y="2343274"/>
            <a:chExt cx="2450851" cy="2450851"/>
          </a:xfrm>
        </p:grpSpPr>
        <p:sp>
          <p:nvSpPr>
            <p:cNvPr id="23" name="Oval 22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03796" y="3656754"/>
            <a:ext cx="1174122" cy="1174122"/>
            <a:chOff x="1220118" y="2343274"/>
            <a:chExt cx="2450851" cy="2450851"/>
          </a:xfrm>
        </p:grpSpPr>
        <p:sp>
          <p:nvSpPr>
            <p:cNvPr id="27" name="Oval 26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997371" y="5595243"/>
            <a:ext cx="98697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cs typeface="Segoe UI" panose="020B0502040204020203" pitchFamily="34" charset="0"/>
              </a:rPr>
              <a:t>1851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997371" y="827434"/>
            <a:ext cx="98697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cs typeface="Segoe UI" panose="020B0502040204020203" pitchFamily="34" charset="0"/>
              </a:rPr>
              <a:t>1821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997371" y="2413342"/>
            <a:ext cx="98697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cs typeface="Segoe UI" panose="020B0502040204020203" pitchFamily="34" charset="0"/>
              </a:rPr>
              <a:t>1885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997371" y="4025293"/>
            <a:ext cx="98697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cs typeface="Segoe UI" panose="020B0502040204020203" pitchFamily="34" charset="0"/>
              </a:rPr>
              <a:t>1886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166404" y="5409508"/>
            <a:ext cx="2795539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AT" sz="2000" dirty="0">
                <a:solidFill>
                  <a:schemeClr val="bg1"/>
                </a:solidFill>
                <a:cs typeface="Segoe UI" panose="020B0502040204020203" pitchFamily="34" charset="0"/>
              </a:rPr>
              <a:t>The New York Times</a:t>
            </a:r>
          </a:p>
          <a:p>
            <a:pPr>
              <a:lnSpc>
                <a:spcPct val="120000"/>
              </a:lnSpc>
            </a:pPr>
            <a:r>
              <a:rPr lang="ru-RU" dirty="0">
                <a:hlinkClick r:id="rId4"/>
              </a:rPr>
              <a:t>https://www.nytimes.com</a:t>
            </a:r>
            <a:r>
              <a:rPr lang="en-US" dirty="0"/>
              <a:t> </a:t>
            </a:r>
            <a:endParaRPr lang="id-ID" sz="20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66404" y="613752"/>
            <a:ext cx="2795539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000" dirty="0">
                <a:solidFill>
                  <a:schemeClr val="bg1"/>
                </a:solidFill>
                <a:cs typeface="Segoe UI" panose="020B0502040204020203" pitchFamily="34" charset="0"/>
              </a:rPr>
              <a:t>The Guardian</a:t>
            </a:r>
            <a:endParaRPr lang="en-US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uk-UA" u="sng" dirty="0">
                <a:hlinkClick r:id="rId5"/>
              </a:rPr>
              <a:t>www.theguardian.com</a:t>
            </a:r>
            <a:r>
              <a:rPr lang="uk-UA" dirty="0"/>
              <a:t> </a:t>
            </a:r>
            <a:endParaRPr lang="id-ID" sz="20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66404" y="2219126"/>
            <a:ext cx="2795539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000" dirty="0">
                <a:solidFill>
                  <a:schemeClr val="bg1"/>
                </a:solidFill>
                <a:cs typeface="Segoe UI" panose="020B0502040204020203" pitchFamily="34" charset="0"/>
              </a:rPr>
              <a:t>The Daily Telegraph</a:t>
            </a:r>
            <a:endParaRPr lang="en-US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uk-UA" u="sng" dirty="0">
                <a:hlinkClick r:id="rId6"/>
              </a:rPr>
              <a:t>www.telegraph.co.uk/</a:t>
            </a:r>
            <a:endParaRPr lang="id-ID" sz="20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66404" y="3809849"/>
            <a:ext cx="2795539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000" dirty="0">
                <a:solidFill>
                  <a:schemeClr val="bg1"/>
                </a:solidFill>
                <a:cs typeface="Segoe UI" panose="020B0502040204020203" pitchFamily="34" charset="0"/>
              </a:rPr>
              <a:t>Financial Times</a:t>
            </a:r>
            <a:endParaRPr lang="en-US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uk-UA" u="sng" dirty="0">
                <a:hlinkClick r:id="rId7"/>
              </a:rPr>
              <a:t>www.ft.com/</a:t>
            </a:r>
            <a:r>
              <a:rPr lang="uk-UA" dirty="0"/>
              <a:t> </a:t>
            </a:r>
            <a:endParaRPr lang="id-ID" sz="20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28666"/>
          <a:stretch>
            <a:fillRect/>
          </a:stretch>
        </p:blipFill>
        <p:spPr>
          <a:xfrm>
            <a:off x="6992203" y="0"/>
            <a:ext cx="5199797" cy="6858000"/>
          </a:xfrm>
        </p:spPr>
      </p:pic>
      <p:sp>
        <p:nvSpPr>
          <p:cNvPr id="5" name="Rectangle 4"/>
          <p:cNvSpPr/>
          <p:nvPr/>
        </p:nvSpPr>
        <p:spPr>
          <a:xfrm>
            <a:off x="404959" y="374183"/>
            <a:ext cx="637379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На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2017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рік, за даними Книжкової палати, із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3221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видання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1506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газет виходять загальним </a:t>
            </a:r>
            <a:r>
              <a:rPr lang="uk-UA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тиражем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870 906 800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примірників та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1 715 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періодичних і продовжуваних видань (крім газет) – загальним </a:t>
            </a:r>
            <a:r>
              <a:rPr lang="uk-UA" sz="2800" dirty="0" err="1">
                <a:solidFill>
                  <a:schemeClr val="bg1"/>
                </a:solidFill>
                <a:cs typeface="Segoe UI" panose="020B0502040204020203" pitchFamily="34" charset="0"/>
              </a:rPr>
              <a:t>тиражем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40 517 000 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примірників. </a:t>
            </a:r>
          </a:p>
          <a:p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Українською мовою –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 1 474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видання, наклад яких –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410 567 300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примірників. Російською мовою –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654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видання, загальним накладом </a:t>
            </a:r>
            <a:r>
              <a:rPr lang="uk-UA" sz="2800" b="1" dirty="0">
                <a:solidFill>
                  <a:schemeClr val="bg1"/>
                </a:solidFill>
                <a:cs typeface="Segoe UI" panose="020B0502040204020203" pitchFamily="34" charset="0"/>
              </a:rPr>
              <a:t>441 430 600</a:t>
            </a:r>
            <a:r>
              <a:rPr lang="uk-UA" sz="2800" dirty="0">
                <a:solidFill>
                  <a:schemeClr val="bg1"/>
                </a:solidFill>
                <a:cs typeface="Segoe UI" panose="020B0502040204020203" pitchFamily="34" charset="0"/>
              </a:rPr>
              <a:t> примірників*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948" y="6107998"/>
            <a:ext cx="645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aseline="30000" dirty="0">
                <a:solidFill>
                  <a:schemeClr val="bg1"/>
                </a:solidFill>
                <a:ea typeface="Calibri" panose="020F0502020204030204" pitchFamily="34" charset="0"/>
              </a:rPr>
              <a:t>* В </a:t>
            </a:r>
            <a:r>
              <a:rPr lang="ru-RU" baseline="30000" dirty="0" err="1">
                <a:solidFill>
                  <a:schemeClr val="bg1"/>
                </a:solidFill>
                <a:ea typeface="Calibri" panose="020F0502020204030204" pitchFamily="34" charset="0"/>
              </a:rPr>
              <a:t>україні</a:t>
            </a:r>
            <a:r>
              <a:rPr lang="ru-RU" baseline="30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ru-RU" baseline="30000" dirty="0" err="1">
                <a:solidFill>
                  <a:schemeClr val="bg1"/>
                </a:solidFill>
                <a:ea typeface="Calibri" panose="020F0502020204030204" pitchFamily="34" charset="0"/>
              </a:rPr>
              <a:t>виходять</a:t>
            </a:r>
            <a:r>
              <a:rPr lang="ru-RU" baseline="30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ru-RU" baseline="30000" dirty="0" err="1">
                <a:solidFill>
                  <a:schemeClr val="bg1"/>
                </a:solidFill>
                <a:ea typeface="Calibri" panose="020F0502020204030204" pitchFamily="34" charset="0"/>
              </a:rPr>
              <a:t>понад</a:t>
            </a:r>
            <a:r>
              <a:rPr lang="ru-RU" baseline="30000" dirty="0">
                <a:solidFill>
                  <a:schemeClr val="bg1"/>
                </a:solidFill>
                <a:ea typeface="Calibri" panose="020F0502020204030204" pitchFamily="34" charset="0"/>
              </a:rPr>
              <a:t> 3 тис. </a:t>
            </a:r>
            <a:r>
              <a:rPr lang="ru-RU" baseline="30000" dirty="0" err="1">
                <a:solidFill>
                  <a:schemeClr val="bg1"/>
                </a:solidFill>
                <a:ea typeface="Calibri" panose="020F0502020204030204" pitchFamily="34" charset="0"/>
              </a:rPr>
              <a:t>Друкованих</a:t>
            </a:r>
            <a:r>
              <a:rPr lang="ru-RU" baseline="30000" dirty="0">
                <a:solidFill>
                  <a:schemeClr val="bg1"/>
                </a:solidFill>
                <a:ea typeface="Calibri" panose="020F0502020204030204" pitchFamily="34" charset="0"/>
              </a:rPr>
              <a:t> ЗМІ</a:t>
            </a:r>
            <a:r>
              <a:rPr lang="uk-UA" baseline="30000" dirty="0">
                <a:solidFill>
                  <a:schemeClr val="bg1"/>
                </a:solidFill>
                <a:ea typeface="Calibri" panose="020F0502020204030204" pitchFamily="34" charset="0"/>
              </a:rPr>
              <a:t>»: </a:t>
            </a:r>
            <a:r>
              <a:rPr lang="uk-UA" baseline="30000" dirty="0">
                <a:solidFill>
                  <a:schemeClr val="bg1"/>
                </a:solidFill>
                <a:ea typeface="Times New Roman" panose="02020603050405020304" pitchFamily="18" charset="0"/>
                <a:hlinkClick r:id="rId3"/>
              </a:rPr>
              <a:t>http://detector.Media/rinok/article/128806/2017-08-10-v-ukraini-vikhodyat-ponad-3-tis-drukovanikh-zmi/</a:t>
            </a:r>
            <a:r>
              <a:rPr lang="uk-UA" baseline="30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baseline="300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1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1820" r="1820" b="1820"/>
          <a:stretch/>
        </p:blipFill>
        <p:spPr>
          <a:xfrm>
            <a:off x="7127875" y="571500"/>
            <a:ext cx="405765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397" y="2285898"/>
            <a:ext cx="5254451" cy="228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Часопис </a:t>
            </a:r>
          </a:p>
          <a:p>
            <a:pPr algn="ctr">
              <a:lnSpc>
                <a:spcPct val="80000"/>
              </a:lnSpc>
            </a:pPr>
            <a:r>
              <a:rPr lang="ru-RU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«Критика»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7875" y="6369499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https://krytyka.com/ua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2809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75" y="729536"/>
            <a:ext cx="4057650" cy="5398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754" y="2285898"/>
            <a:ext cx="613675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AT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«ART UKRAINE»</a:t>
            </a:r>
            <a:endParaRPr lang="ru-RU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27875" y="6369499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http://artukraine.com.ua/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337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75" y="845926"/>
            <a:ext cx="4057650" cy="5166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754" y="2153875"/>
            <a:ext cx="6136754" cy="255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журнал «</a:t>
            </a:r>
            <a:r>
              <a:rPr lang="ru-RU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Образотворче</a:t>
            </a:r>
            <a:r>
              <a:rPr lang="ru-RU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 </a:t>
            </a:r>
            <a:r>
              <a:rPr lang="ru-RU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мистецтво</a:t>
            </a:r>
            <a:r>
              <a:rPr lang="ru-RU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18425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8F298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8968</TotalTime>
  <Words>553</Words>
  <Application>Microsoft Office PowerPoint</Application>
  <PresentationFormat>Широкий екран</PresentationFormat>
  <Paragraphs>71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7" baseType="lpstr">
      <vt:lpstr>Arial</vt:lpstr>
      <vt:lpstr>Calibri</vt:lpstr>
      <vt:lpstr>Montserrat</vt:lpstr>
      <vt:lpstr>Montserrat Light</vt:lpstr>
      <vt:lpstr>Montserrat SemiBold</vt:lpstr>
      <vt:lpstr>Raleway</vt:lpstr>
      <vt:lpstr>Roboto Condensed Light</vt:lpstr>
      <vt:lpstr>Segoe UI</vt:lpstr>
      <vt:lpstr>Segoe UI Light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Газети розподіляють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Журналістські стандарти щодо якості матеріалу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855</cp:revision>
  <dcterms:created xsi:type="dcterms:W3CDTF">2017-04-03T03:04:12Z</dcterms:created>
  <dcterms:modified xsi:type="dcterms:W3CDTF">2019-07-30T08:06:51Z</dcterms:modified>
</cp:coreProperties>
</file>