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9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7F92-5360-4329-9CC3-49D6C3452B94}" type="datetimeFigureOut">
              <a:rPr lang="uk-UA" smtClean="0"/>
              <a:t>25.04.2019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470BF-B549-4C88-A0EE-595150DCF2A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4231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7F92-5360-4329-9CC3-49D6C3452B94}" type="datetimeFigureOut">
              <a:rPr lang="uk-UA" smtClean="0"/>
              <a:t>25.04.2019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470BF-B549-4C88-A0EE-595150DCF2A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3091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7F92-5360-4329-9CC3-49D6C3452B94}" type="datetimeFigureOut">
              <a:rPr lang="uk-UA" smtClean="0"/>
              <a:t>25.04.2019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470BF-B549-4C88-A0EE-595150DCF2A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275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7F92-5360-4329-9CC3-49D6C3452B94}" type="datetimeFigureOut">
              <a:rPr lang="uk-UA" smtClean="0"/>
              <a:t>25.04.2019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470BF-B549-4C88-A0EE-595150DCF2A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6075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7F92-5360-4329-9CC3-49D6C3452B94}" type="datetimeFigureOut">
              <a:rPr lang="uk-UA" smtClean="0"/>
              <a:t>25.04.2019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470BF-B549-4C88-A0EE-595150DCF2A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6333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7F92-5360-4329-9CC3-49D6C3452B94}" type="datetimeFigureOut">
              <a:rPr lang="uk-UA" smtClean="0"/>
              <a:t>25.04.2019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470BF-B549-4C88-A0EE-595150DCF2A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8963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7F92-5360-4329-9CC3-49D6C3452B94}" type="datetimeFigureOut">
              <a:rPr lang="uk-UA" smtClean="0"/>
              <a:t>25.04.2019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470BF-B549-4C88-A0EE-595150DCF2A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1688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7F92-5360-4329-9CC3-49D6C3452B94}" type="datetimeFigureOut">
              <a:rPr lang="uk-UA" smtClean="0"/>
              <a:t>25.04.2019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470BF-B549-4C88-A0EE-595150DCF2A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1547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7F92-5360-4329-9CC3-49D6C3452B94}" type="datetimeFigureOut">
              <a:rPr lang="uk-UA" smtClean="0"/>
              <a:t>25.04.2019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470BF-B549-4C88-A0EE-595150DCF2A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643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7F92-5360-4329-9CC3-49D6C3452B94}" type="datetimeFigureOut">
              <a:rPr lang="uk-UA" smtClean="0"/>
              <a:t>25.04.2019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470BF-B549-4C88-A0EE-595150DCF2A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179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7F92-5360-4329-9CC3-49D6C3452B94}" type="datetimeFigureOut">
              <a:rPr lang="uk-UA" smtClean="0"/>
              <a:t>25.04.2019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470BF-B549-4C88-A0EE-595150DCF2A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709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77F92-5360-4329-9CC3-49D6C3452B94}" type="datetimeFigureOut">
              <a:rPr lang="uk-UA" smtClean="0"/>
              <a:t>25.04.2019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470BF-B549-4C88-A0EE-595150DCF2A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150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622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73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16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878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103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097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818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75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877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Olesya Makushenko</cp:lastModifiedBy>
  <cp:revision>9</cp:revision>
  <dcterms:created xsi:type="dcterms:W3CDTF">2019-04-15T14:31:41Z</dcterms:created>
  <dcterms:modified xsi:type="dcterms:W3CDTF">2019-04-25T09:41:29Z</dcterms:modified>
</cp:coreProperties>
</file>